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webextensions/webextension1.xml" ContentType="application/vnd.ms-office.webextension+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3.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4.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diagrams/data2.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2" r:id="rId2"/>
  </p:sldMasterIdLst>
  <p:notesMasterIdLst>
    <p:notesMasterId r:id="rId33"/>
  </p:notesMasterIdLst>
  <p:handoutMasterIdLst>
    <p:handoutMasterId r:id="rId34"/>
  </p:handoutMasterIdLst>
  <p:sldIdLst>
    <p:sldId id="257" r:id="rId3"/>
    <p:sldId id="259" r:id="rId4"/>
    <p:sldId id="285" r:id="rId5"/>
    <p:sldId id="289" r:id="rId6"/>
    <p:sldId id="288" r:id="rId7"/>
    <p:sldId id="291" r:id="rId8"/>
    <p:sldId id="260" r:id="rId9"/>
    <p:sldId id="262" r:id="rId10"/>
    <p:sldId id="263" r:id="rId11"/>
    <p:sldId id="264" r:id="rId12"/>
    <p:sldId id="265" r:id="rId13"/>
    <p:sldId id="266" r:id="rId14"/>
    <p:sldId id="267" r:id="rId15"/>
    <p:sldId id="287" r:id="rId16"/>
    <p:sldId id="268" r:id="rId17"/>
    <p:sldId id="269" r:id="rId18"/>
    <p:sldId id="270" r:id="rId19"/>
    <p:sldId id="271"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extLst>
      <p:ext uri="{19B8F6BF-5375-455C-9EA6-DF929625EA0E}">
        <p15:presenceInfo xmlns:p15="http://schemas.microsoft.com/office/powerpoint/2012/main" userId="c7aca5460ee8628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94660"/>
  </p:normalViewPr>
  <p:slideViewPr>
    <p:cSldViewPr snapToGrid="0">
      <p:cViewPr varScale="1">
        <p:scale>
          <a:sx n="65" d="100"/>
          <a:sy n="65" d="100"/>
        </p:scale>
        <p:origin x="72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commentAuthors" Target="commentAuthors.xml"/><Relationship Id="rId8" Type="http://schemas.openxmlformats.org/officeDocument/2006/relationships/slide" Target="slides/slide6.xml"/><Relationship Id="rId3" Type="http://schemas.openxmlformats.org/officeDocument/2006/relationships/slide" Target="slides/slide1.xml"/></Relationships>
</file>

<file path=ppt/diagrams/_rels/data2.xml.rels><?xml version="1.0" encoding="UTF-8" standalone="yes"?>
<Relationships xmlns="http://schemas.openxmlformats.org/package/2006/relationships"><Relationship Id="rId1" Type="http://schemas.openxmlformats.org/officeDocument/2006/relationships/image" Target="../media/image3.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BC49F54-9EE2-4E55-BEB6-CE56A7DB962E}" type="doc">
      <dgm:prSet loTypeId="urn:microsoft.com/office/officeart/2005/8/layout/target1" loCatId="relationship" qsTypeId="urn:microsoft.com/office/officeart/2005/8/quickstyle/simple1" qsCatId="simple" csTypeId="urn:microsoft.com/office/officeart/2005/8/colors/accent1_2" csCatId="accent1" phldr="1"/>
      <dgm:spPr/>
    </dgm:pt>
    <mc:AlternateContent xmlns:mc="http://schemas.openxmlformats.org/markup-compatibility/2006" xmlns:a14="http://schemas.microsoft.com/office/drawing/2010/main">
      <mc:Choice Requires="a14">
        <dgm:pt modelId="{974B7421-71AF-46FC-97BC-606CEEB3E06D}">
          <dgm:prSet phldrT="[Text]" custT="1"/>
          <dgm:spPr/>
          <dgm:t>
            <a:bodyPr/>
            <a:lstStyle/>
            <a:p>
              <a14:m>
                <m:oMath xmlns:m="http://schemas.openxmlformats.org/officeDocument/2006/math">
                  <m:r>
                    <a:rPr lang="en-US" sz="2600" b="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m:t>
                  </m:r>
                  <m:r>
                    <a:rPr lang="en-US" sz="2600" b="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 </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𝑀</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ọ</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𝑖</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 </m:t>
                  </m:r>
                  <m:r>
                    <a:rPr lang="en-US" sz="2600" b="1" i="1" smtClean="0">
                      <a:solidFill>
                        <a:schemeClr val="accent2">
                          <a:lumMod val="60000"/>
                          <a:lumOff val="40000"/>
                        </a:schemeClr>
                      </a:solidFill>
                      <a:latin typeface="Cambria Math" panose="02040503050406030204" pitchFamily="18" charset="0"/>
                      <a:ea typeface="Tahoma" panose="020B0604030504040204" pitchFamily="34" charset="0"/>
                      <a:cs typeface="Times New Roman" panose="02020603050405020304" pitchFamily="18" charset="0"/>
                    </a:rPr>
                    <m:t>𝒍</m:t>
                  </m:r>
                  <m:r>
                    <a:rPr lang="en-US" sz="2600" b="1" i="1" smtClean="0">
                      <a:solidFill>
                        <a:schemeClr val="accent2">
                          <a:lumMod val="60000"/>
                          <a:lumOff val="40000"/>
                        </a:schemeClr>
                      </a:solidFill>
                      <a:latin typeface="Cambria Math" panose="02040503050406030204" pitchFamily="18" charset="0"/>
                      <a:ea typeface="Tahoma" panose="020B0604030504040204" pitchFamily="34" charset="0"/>
                      <a:cs typeface="Times New Roman" panose="02020603050405020304" pitchFamily="18" charset="0"/>
                    </a:rPr>
                    <m:t>ệ</m:t>
                  </m:r>
                  <m:r>
                    <a:rPr lang="en-US" sz="2600" b="1" i="1" smtClean="0">
                      <a:solidFill>
                        <a:schemeClr val="accent2">
                          <a:lumMod val="60000"/>
                          <a:lumOff val="40000"/>
                        </a:schemeClr>
                      </a:solidFill>
                      <a:latin typeface="Cambria Math" panose="02040503050406030204" pitchFamily="18" charset="0"/>
                      <a:ea typeface="Tahoma" panose="020B0604030504040204" pitchFamily="34" charset="0"/>
                      <a:cs typeface="Times New Roman" panose="02020603050405020304" pitchFamily="18" charset="0"/>
                    </a:rPr>
                    <m:t>𝒏𝒉</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 đượ</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𝑐</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 </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𝑡h</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ự</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𝑐</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 </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h𝑖</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ệ</m:t>
                  </m:r>
                  <m:r>
                    <a:rPr lang="en-US" sz="2600" i="1"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𝑛</m:t>
                  </m:r>
                </m:oMath>
              </a14:m>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endParaRPr lang="en-US" sz="2600">
                <a:latin typeface="Times New Roman" panose="02020603050405020304" pitchFamily="18" charset="0"/>
                <a:cs typeface="Times New Roman" panose="02020603050405020304" pitchFamily="18" charset="0"/>
              </a:endParaRPr>
            </a:p>
          </dgm:t>
        </dgm:pt>
      </mc:Choice>
      <mc:Fallback xmlns="">
        <dgm:pt modelId="{974B7421-71AF-46FC-97BC-606CEEB3E06D}">
          <dgm:prSet phldrT="[Text]" custT="1"/>
          <dgm:spPr/>
          <dgm:t>
            <a:bodyPr/>
            <a:lstStyle/>
            <a:p>
              <a:r>
                <a:rPr lang="en-US" sz="2600" b="0" i="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a:t>☞ </a:t>
              </a:r>
              <a:r>
                <a:rPr lang="en-US" sz="2600" i="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a:t>𝑀ọ𝑖 </a:t>
              </a:r>
              <a:r>
                <a:rPr lang="en-US" sz="2600" b="1" i="0" smtClean="0">
                  <a:solidFill>
                    <a:schemeClr val="accent2">
                      <a:lumMod val="60000"/>
                      <a:lumOff val="40000"/>
                    </a:schemeClr>
                  </a:solidFill>
                  <a:latin typeface="Cambria Math" panose="02040503050406030204" pitchFamily="18" charset="0"/>
                  <a:ea typeface="Tahoma" panose="020B0604030504040204" pitchFamily="34" charset="0"/>
                  <a:cs typeface="Times New Roman" panose="02020603050405020304" pitchFamily="18" charset="0"/>
                </a:rPr>
                <a:t>𝒍ệ𝒏𝒉</a:t>
              </a:r>
              <a:r>
                <a:rPr lang="en-US" sz="2600" i="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a:t> đượ𝑐 𝑡ℎự𝑐 ℎ𝑖ệ𝑛</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endParaRPr lang="en-US" sz="2600">
                <a:latin typeface="Times New Roman" panose="02020603050405020304" pitchFamily="18" charset="0"/>
                <a:cs typeface="Times New Roman" panose="02020603050405020304" pitchFamily="18" charset="0"/>
              </a:endParaRPr>
            </a:p>
          </dgm:t>
        </dgm:pt>
      </mc:Fallback>
    </mc:AlternateContent>
    <dgm:pt modelId="{CF0F0AE1-57CF-4DD4-80B0-F637D7177063}" type="parTrans" cxnId="{B8CCF850-A755-4F33-BEEE-EBA8F0373022}">
      <dgm:prSet/>
      <dgm:spPr/>
      <dgm:t>
        <a:bodyPr/>
        <a:lstStyle/>
        <a:p>
          <a:endParaRPr lang="en-US"/>
        </a:p>
      </dgm:t>
    </dgm:pt>
    <dgm:pt modelId="{DBC5F07B-71E9-4B66-BD5E-7EDECCB8EF1C}" type="sibTrans" cxnId="{B8CCF850-A755-4F33-BEEE-EBA8F0373022}">
      <dgm:prSet/>
      <dgm:spPr/>
      <dgm:t>
        <a:bodyPr/>
        <a:lstStyle/>
        <a:p>
          <a:endParaRPr lang="en-US"/>
        </a:p>
      </dgm:t>
    </dgm:pt>
    <dgm:pt modelId="{F33DA818-A99E-432F-A63C-9E3036462EEF}">
      <dgm:prSet phldrT="[Text]" custT="1"/>
      <dgm:spPr/>
      <dgm:t>
        <a:bodyPr/>
        <a:lstStyle/>
        <a:p>
          <a:r>
            <a:rPr lang="en-US" sz="2600" smtClean="0">
              <a:solidFill>
                <a:schemeClr val="bg1"/>
              </a:solidFill>
              <a:latin typeface="Yu Gothic UI Semilight" panose="020B0400000000000000" pitchFamily="34" charset="-128"/>
              <a:ea typeface="Yu Gothic UI Semilight" panose="020B0400000000000000" pitchFamily="34" charset="-128"/>
              <a:cs typeface="Times New Roman" panose="02020603050405020304" pitchFamily="18" charset="0"/>
            </a:rPr>
            <a:t>☞</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 </a:t>
          </a:r>
          <a:r>
            <a:rPr lang="en-US" sz="2600" b="1"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điều kiện</a:t>
          </a:r>
          <a:r>
            <a:rPr lang="en-US" sz="2600"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 </a:t>
          </a:r>
          <a:r>
            <a:rPr lang="en-US" sz="2600" b="1"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 tra</a:t>
          </a:r>
          <a:endParaRPr lang="en-US" sz="2600">
            <a:latin typeface="Times New Roman" panose="02020603050405020304" pitchFamily="18" charset="0"/>
            <a:cs typeface="Times New Roman" panose="02020603050405020304" pitchFamily="18" charset="0"/>
          </a:endParaRPr>
        </a:p>
      </dgm:t>
    </dgm:pt>
    <dgm:pt modelId="{D8BE48CB-42CE-4B97-A09F-D919D65B48A3}" type="parTrans" cxnId="{DA45FD43-4C79-4483-9394-BBEF280B0BEA}">
      <dgm:prSet/>
      <dgm:spPr/>
      <dgm:t>
        <a:bodyPr/>
        <a:lstStyle/>
        <a:p>
          <a:endParaRPr lang="en-US"/>
        </a:p>
      </dgm:t>
    </dgm:pt>
    <dgm:pt modelId="{6BE173DE-694E-46B5-B2E9-188208F74BF1}" type="sibTrans" cxnId="{DA45FD43-4C79-4483-9394-BBEF280B0BEA}">
      <dgm:prSet/>
      <dgm:spPr/>
      <dgm:t>
        <a:bodyPr/>
        <a:lstStyle/>
        <a:p>
          <a:endParaRPr lang="en-US"/>
        </a:p>
      </dgm:t>
    </dgm:pt>
    <dgm:pt modelId="{BC54EF6E-4D0B-4CD5-B61E-9E90D1915DF1}">
      <dgm:prSet phldrT="[Text]" custT="1"/>
      <dgm:spPr/>
      <dgm:t>
        <a:bodyPr/>
        <a:lstStyle/>
        <a:p>
          <a:r>
            <a:rPr lang="en-US" sz="2600" smtClean="0">
              <a:solidFill>
                <a:schemeClr val="bg1"/>
              </a:solidFill>
              <a:latin typeface="Yu Gothic UI Semilight" panose="020B0400000000000000" pitchFamily="34" charset="-128"/>
              <a:ea typeface="Yu Gothic UI Semilight" panose="020B0400000000000000" pitchFamily="34" charset="-128"/>
              <a:cs typeface="Times New Roman" panose="02020603050405020304" pitchFamily="18" charset="0"/>
            </a:rPr>
            <a:t>☞</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 </a:t>
          </a:r>
          <a:r>
            <a:rPr lang="en-US" sz="2600" b="1"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chu trình </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 duyệt qua</a:t>
          </a:r>
          <a:endParaRPr lang="en-US" sz="2600">
            <a:latin typeface="Times New Roman" panose="02020603050405020304" pitchFamily="18" charset="0"/>
            <a:cs typeface="Times New Roman" panose="02020603050405020304" pitchFamily="18" charset="0"/>
          </a:endParaRPr>
        </a:p>
      </dgm:t>
    </dgm:pt>
    <dgm:pt modelId="{199A90DB-C9C3-4814-ABDE-4C8CA1D34E73}" type="parTrans" cxnId="{0327A2F7-5E3F-4A42-967D-2494B7FF2C9C}">
      <dgm:prSet/>
      <dgm:spPr/>
      <dgm:t>
        <a:bodyPr/>
        <a:lstStyle/>
        <a:p>
          <a:endParaRPr lang="en-US"/>
        </a:p>
      </dgm:t>
    </dgm:pt>
    <dgm:pt modelId="{47A2D0D0-0F90-48D2-8EC1-FFECBE8A118D}" type="sibTrans" cxnId="{0327A2F7-5E3F-4A42-967D-2494B7FF2C9C}">
      <dgm:prSet/>
      <dgm:spPr/>
      <dgm:t>
        <a:bodyPr/>
        <a:lstStyle/>
        <a:p>
          <a:endParaRPr lang="en-US"/>
        </a:p>
      </dgm:t>
    </dgm:pt>
    <dgm:pt modelId="{BEBA6BDB-EC01-4316-ABBC-9C9EB060D72A}">
      <dgm:prSet/>
      <dgm:spPr/>
      <dgm:t>
        <a:bodyPr/>
        <a:lstStyle/>
        <a:p>
          <a:endParaRPr lang="en-US"/>
        </a:p>
      </dgm:t>
    </dgm:pt>
    <dgm:pt modelId="{EA39119B-BCCB-4EE7-9154-49B2588C1FE2}" type="parTrans" cxnId="{2E19AF5B-ADF9-43D4-B0A9-CD3A2822A130}">
      <dgm:prSet/>
      <dgm:spPr/>
      <dgm:t>
        <a:bodyPr/>
        <a:lstStyle/>
        <a:p>
          <a:endParaRPr lang="en-US"/>
        </a:p>
      </dgm:t>
    </dgm:pt>
    <dgm:pt modelId="{B4E0CDD8-449B-4C01-A1C4-A1A75EF31D5E}" type="sibTrans" cxnId="{2E19AF5B-ADF9-43D4-B0A9-CD3A2822A130}">
      <dgm:prSet/>
      <dgm:spPr/>
      <dgm:t>
        <a:bodyPr/>
        <a:lstStyle/>
        <a:p>
          <a:endParaRPr lang="en-US"/>
        </a:p>
      </dgm:t>
    </dgm:pt>
    <dgm:pt modelId="{997599F3-FCF5-4E5B-8540-DE6C425C881D}">
      <dgm:prSet/>
      <dgm:spPr/>
      <dgm:t>
        <a:bodyPr/>
        <a:lstStyle/>
        <a:p>
          <a:endParaRPr lang="en-US"/>
        </a:p>
      </dgm:t>
    </dgm:pt>
    <dgm:pt modelId="{760E759F-510B-4E8B-AF77-7A53F8243E1C}" type="parTrans" cxnId="{0D2EF918-DFEC-4347-9E96-93E388E91AE9}">
      <dgm:prSet/>
      <dgm:spPr/>
      <dgm:t>
        <a:bodyPr/>
        <a:lstStyle/>
        <a:p>
          <a:endParaRPr lang="en-US"/>
        </a:p>
      </dgm:t>
    </dgm:pt>
    <dgm:pt modelId="{97C2D82B-64C0-4234-AE53-AB4559C30B8B}" type="sibTrans" cxnId="{0D2EF918-DFEC-4347-9E96-93E388E91AE9}">
      <dgm:prSet/>
      <dgm:spPr/>
      <dgm:t>
        <a:bodyPr/>
        <a:lstStyle/>
        <a:p>
          <a:endParaRPr lang="en-US"/>
        </a:p>
      </dgm:t>
    </dgm:pt>
    <dgm:pt modelId="{04065A98-2530-4A1F-8E5C-322F0D864C86}" type="pres">
      <dgm:prSet presAssocID="{6BC49F54-9EE2-4E55-BEB6-CE56A7DB962E}" presName="composite" presStyleCnt="0">
        <dgm:presLayoutVars>
          <dgm:chMax val="5"/>
          <dgm:dir/>
          <dgm:resizeHandles val="exact"/>
        </dgm:presLayoutVars>
      </dgm:prSet>
      <dgm:spPr/>
    </dgm:pt>
    <dgm:pt modelId="{769D4272-1A8D-4111-9B77-BBB87C14B786}" type="pres">
      <dgm:prSet presAssocID="{974B7421-71AF-46FC-97BC-606CEEB3E06D}" presName="circle1" presStyleLbl="lnNode1" presStyleIdx="0" presStyleCnt="5">
        <dgm:style>
          <a:lnRef idx="1">
            <a:schemeClr val="accent1"/>
          </a:lnRef>
          <a:fillRef idx="2">
            <a:schemeClr val="accent1"/>
          </a:fillRef>
          <a:effectRef idx="1">
            <a:schemeClr val="accent1"/>
          </a:effectRef>
          <a:fontRef idx="minor">
            <a:schemeClr val="dk1"/>
          </a:fontRef>
        </dgm:style>
      </dgm:prSet>
      <dgm:spPr/>
    </dgm:pt>
    <dgm:pt modelId="{E5F203A0-B60C-4C79-9CBC-4205CCAAA770}" type="pres">
      <dgm:prSet presAssocID="{974B7421-71AF-46FC-97BC-606CEEB3E06D}" presName="text1" presStyleLbl="revTx" presStyleIdx="0" presStyleCnt="5" custScaleX="347508" custLinFactX="28815" custLinFactNeighborX="100000" custLinFactNeighborY="-7434">
        <dgm:presLayoutVars>
          <dgm:bulletEnabled val="1"/>
        </dgm:presLayoutVars>
      </dgm:prSet>
      <dgm:spPr/>
      <dgm:t>
        <a:bodyPr/>
        <a:lstStyle/>
        <a:p>
          <a:endParaRPr lang="en-US"/>
        </a:p>
      </dgm:t>
    </dgm:pt>
    <dgm:pt modelId="{14549D2F-5710-439E-8DA6-5EA1699ECE02}" type="pres">
      <dgm:prSet presAssocID="{974B7421-71AF-46FC-97BC-606CEEB3E06D}" presName="line1" presStyleLbl="callout" presStyleIdx="0" presStyleCnt="10"/>
      <dgm:spPr/>
    </dgm:pt>
    <dgm:pt modelId="{68E8A863-D09F-483D-9E4F-C3AACD73C5D3}" type="pres">
      <dgm:prSet presAssocID="{974B7421-71AF-46FC-97BC-606CEEB3E06D}" presName="d1" presStyleLbl="callout" presStyleIdx="1" presStyleCnt="10"/>
      <dgm:spPr/>
    </dgm:pt>
    <dgm:pt modelId="{8A369B9C-B55B-4667-9ECB-D9E2CC737C0F}" type="pres">
      <dgm:prSet presAssocID="{F33DA818-A99E-432F-A63C-9E3036462EEF}" presName="circle2" presStyleLbl="lnNode1" presStyleIdx="1" presStyleCnt="5"/>
      <dgm:spPr/>
    </dgm:pt>
    <dgm:pt modelId="{F9EB8565-6695-4917-A190-6BE8553F890D}" type="pres">
      <dgm:prSet presAssocID="{F33DA818-A99E-432F-A63C-9E3036462EEF}" presName="text2" presStyleLbl="revTx" presStyleIdx="1" presStyleCnt="5" custScaleX="361935" custLinFactX="45327" custLinFactNeighborX="100000" custLinFactNeighborY="-5819">
        <dgm:presLayoutVars>
          <dgm:bulletEnabled val="1"/>
        </dgm:presLayoutVars>
      </dgm:prSet>
      <dgm:spPr/>
      <dgm:t>
        <a:bodyPr/>
        <a:lstStyle/>
        <a:p>
          <a:endParaRPr lang="en-US"/>
        </a:p>
      </dgm:t>
    </dgm:pt>
    <dgm:pt modelId="{9469C68B-EA8E-4EC8-93BF-5EB7BC756B7D}" type="pres">
      <dgm:prSet presAssocID="{F33DA818-A99E-432F-A63C-9E3036462EEF}" presName="line2" presStyleLbl="callout" presStyleIdx="2" presStyleCnt="10"/>
      <dgm:spPr/>
    </dgm:pt>
    <dgm:pt modelId="{FE5AE753-D024-4327-A75A-40BDFB326A0D}" type="pres">
      <dgm:prSet presAssocID="{F33DA818-A99E-432F-A63C-9E3036462EEF}" presName="d2" presStyleLbl="callout" presStyleIdx="3" presStyleCnt="10"/>
      <dgm:spPr/>
    </dgm:pt>
    <dgm:pt modelId="{AB97962E-DB01-47B8-91B2-3A9CF68A2CDC}" type="pres">
      <dgm:prSet presAssocID="{BC54EF6E-4D0B-4CD5-B61E-9E90D1915DF1}" presName="circle3" presStyleLbl="lnNode1" presStyleIdx="2" presStyleCnt="5"/>
      <dgm:spPr/>
    </dgm:pt>
    <dgm:pt modelId="{48558F70-CAD4-4BC5-94D8-116895DB85E1}" type="pres">
      <dgm:prSet presAssocID="{BC54EF6E-4D0B-4CD5-B61E-9E90D1915DF1}" presName="text3" presStyleLbl="revTx" presStyleIdx="2" presStyleCnt="5" custScaleX="404294" custLinFactX="78537" custLinFactNeighborX="100000" custLinFactNeighborY="-5876">
        <dgm:presLayoutVars>
          <dgm:bulletEnabled val="1"/>
        </dgm:presLayoutVars>
      </dgm:prSet>
      <dgm:spPr/>
      <dgm:t>
        <a:bodyPr/>
        <a:lstStyle/>
        <a:p>
          <a:endParaRPr lang="en-US"/>
        </a:p>
      </dgm:t>
    </dgm:pt>
    <dgm:pt modelId="{C7C246DD-C41C-44C4-9B60-8081B0DC72BB}" type="pres">
      <dgm:prSet presAssocID="{BC54EF6E-4D0B-4CD5-B61E-9E90D1915DF1}" presName="line3" presStyleLbl="callout" presStyleIdx="4" presStyleCnt="10"/>
      <dgm:spPr/>
    </dgm:pt>
    <dgm:pt modelId="{FE15EE14-7EDD-49E8-9E77-BD8E5389D197}" type="pres">
      <dgm:prSet presAssocID="{BC54EF6E-4D0B-4CD5-B61E-9E90D1915DF1}" presName="d3" presStyleLbl="callout" presStyleIdx="5" presStyleCnt="10"/>
      <dgm:spPr/>
    </dgm:pt>
    <dgm:pt modelId="{615735AD-EBA1-4C3D-9AB5-521CB65AB417}" type="pres">
      <dgm:prSet presAssocID="{BEBA6BDB-EC01-4316-ABBC-9C9EB060D72A}" presName="circle4" presStyleLbl="lnNode1" presStyleIdx="3" presStyleCnt="5"/>
      <dgm:spPr/>
    </dgm:pt>
    <dgm:pt modelId="{9815B6FE-E353-4070-AD70-35F9DB6AC184}" type="pres">
      <dgm:prSet presAssocID="{BEBA6BDB-EC01-4316-ABBC-9C9EB060D72A}" presName="text4" presStyleLbl="revTx" presStyleIdx="3" presStyleCnt="5">
        <dgm:presLayoutVars>
          <dgm:bulletEnabled val="1"/>
        </dgm:presLayoutVars>
      </dgm:prSet>
      <dgm:spPr/>
      <dgm:t>
        <a:bodyPr/>
        <a:lstStyle/>
        <a:p>
          <a:endParaRPr lang="en-US"/>
        </a:p>
      </dgm:t>
    </dgm:pt>
    <dgm:pt modelId="{50106B60-5DDC-4C91-BC6E-82DC12755BD3}" type="pres">
      <dgm:prSet presAssocID="{BEBA6BDB-EC01-4316-ABBC-9C9EB060D72A}" presName="line4" presStyleLbl="callout" presStyleIdx="6" presStyleCnt="10"/>
      <dgm:spPr/>
    </dgm:pt>
    <dgm:pt modelId="{F78D1AD3-96EC-4CA2-90BB-94B5F7A30845}" type="pres">
      <dgm:prSet presAssocID="{BEBA6BDB-EC01-4316-ABBC-9C9EB060D72A}" presName="d4" presStyleLbl="callout" presStyleIdx="7" presStyleCnt="10"/>
      <dgm:spPr/>
    </dgm:pt>
    <dgm:pt modelId="{0769F2D1-2E9C-41D8-9C66-EB2E637A97B1}" type="pres">
      <dgm:prSet presAssocID="{997599F3-FCF5-4E5B-8540-DE6C425C881D}" presName="circle5" presStyleLbl="lnNode1" presStyleIdx="4" presStyleCnt="5"/>
      <dgm:spPr/>
    </dgm:pt>
    <dgm:pt modelId="{CDC6EFE8-C1E8-488E-B9DD-00D5B97D6F26}" type="pres">
      <dgm:prSet presAssocID="{997599F3-FCF5-4E5B-8540-DE6C425C881D}" presName="text5" presStyleLbl="revTx" presStyleIdx="4" presStyleCnt="5">
        <dgm:presLayoutVars>
          <dgm:bulletEnabled val="1"/>
        </dgm:presLayoutVars>
      </dgm:prSet>
      <dgm:spPr/>
      <dgm:t>
        <a:bodyPr/>
        <a:lstStyle/>
        <a:p>
          <a:endParaRPr lang="en-US"/>
        </a:p>
      </dgm:t>
    </dgm:pt>
    <dgm:pt modelId="{F4C73CA2-6C87-4923-A053-EDB9278A0A99}" type="pres">
      <dgm:prSet presAssocID="{997599F3-FCF5-4E5B-8540-DE6C425C881D}" presName="line5" presStyleLbl="callout" presStyleIdx="8" presStyleCnt="10"/>
      <dgm:spPr/>
    </dgm:pt>
    <dgm:pt modelId="{70F3D4E1-B4AA-47B9-AA94-DAC31C7531CC}" type="pres">
      <dgm:prSet presAssocID="{997599F3-FCF5-4E5B-8540-DE6C425C881D}" presName="d5" presStyleLbl="callout" presStyleIdx="9" presStyleCnt="10"/>
      <dgm:spPr/>
    </dgm:pt>
  </dgm:ptLst>
  <dgm:cxnLst>
    <dgm:cxn modelId="{0BBE69E2-B2F0-4387-86B4-E5C3A48CC8DA}" type="presOf" srcId="{997599F3-FCF5-4E5B-8540-DE6C425C881D}" destId="{CDC6EFE8-C1E8-488E-B9DD-00D5B97D6F26}" srcOrd="0" destOrd="0" presId="urn:microsoft.com/office/officeart/2005/8/layout/target1"/>
    <dgm:cxn modelId="{D093B719-986B-4D1A-85BB-6B3F8470EB87}" type="presOf" srcId="{BC54EF6E-4D0B-4CD5-B61E-9E90D1915DF1}" destId="{48558F70-CAD4-4BC5-94D8-116895DB85E1}" srcOrd="0" destOrd="0" presId="urn:microsoft.com/office/officeart/2005/8/layout/target1"/>
    <dgm:cxn modelId="{B8CCF850-A755-4F33-BEEE-EBA8F0373022}" srcId="{6BC49F54-9EE2-4E55-BEB6-CE56A7DB962E}" destId="{974B7421-71AF-46FC-97BC-606CEEB3E06D}" srcOrd="0" destOrd="0" parTransId="{CF0F0AE1-57CF-4DD4-80B0-F637D7177063}" sibTransId="{DBC5F07B-71E9-4B66-BD5E-7EDECCB8EF1C}"/>
    <dgm:cxn modelId="{7B0DF638-50EA-4108-B5AE-A494331041C5}" type="presOf" srcId="{6BC49F54-9EE2-4E55-BEB6-CE56A7DB962E}" destId="{04065A98-2530-4A1F-8E5C-322F0D864C86}" srcOrd="0" destOrd="0" presId="urn:microsoft.com/office/officeart/2005/8/layout/target1"/>
    <dgm:cxn modelId="{18C56935-0E34-472E-A9FB-C874D6152AE2}" type="presOf" srcId="{F33DA818-A99E-432F-A63C-9E3036462EEF}" destId="{F9EB8565-6695-4917-A190-6BE8553F890D}" srcOrd="0" destOrd="0" presId="urn:microsoft.com/office/officeart/2005/8/layout/target1"/>
    <dgm:cxn modelId="{0327A2F7-5E3F-4A42-967D-2494B7FF2C9C}" srcId="{6BC49F54-9EE2-4E55-BEB6-CE56A7DB962E}" destId="{BC54EF6E-4D0B-4CD5-B61E-9E90D1915DF1}" srcOrd="2" destOrd="0" parTransId="{199A90DB-C9C3-4814-ABDE-4C8CA1D34E73}" sibTransId="{47A2D0D0-0F90-48D2-8EC1-FFECBE8A118D}"/>
    <dgm:cxn modelId="{7C5BBF84-8045-475A-828C-6FD81BC07BF1}" type="presOf" srcId="{BEBA6BDB-EC01-4316-ABBC-9C9EB060D72A}" destId="{9815B6FE-E353-4070-AD70-35F9DB6AC184}" srcOrd="0" destOrd="0" presId="urn:microsoft.com/office/officeart/2005/8/layout/target1"/>
    <dgm:cxn modelId="{DA45FD43-4C79-4483-9394-BBEF280B0BEA}" srcId="{6BC49F54-9EE2-4E55-BEB6-CE56A7DB962E}" destId="{F33DA818-A99E-432F-A63C-9E3036462EEF}" srcOrd="1" destOrd="0" parTransId="{D8BE48CB-42CE-4B97-A09F-D919D65B48A3}" sibTransId="{6BE173DE-694E-46B5-B2E9-188208F74BF1}"/>
    <dgm:cxn modelId="{2E19AF5B-ADF9-43D4-B0A9-CD3A2822A130}" srcId="{6BC49F54-9EE2-4E55-BEB6-CE56A7DB962E}" destId="{BEBA6BDB-EC01-4316-ABBC-9C9EB060D72A}" srcOrd="3" destOrd="0" parTransId="{EA39119B-BCCB-4EE7-9154-49B2588C1FE2}" sibTransId="{B4E0CDD8-449B-4C01-A1C4-A1A75EF31D5E}"/>
    <dgm:cxn modelId="{A1A8AFE1-276C-4A93-8D70-52D36B19961C}" type="presOf" srcId="{974B7421-71AF-46FC-97BC-606CEEB3E06D}" destId="{E5F203A0-B60C-4C79-9CBC-4205CCAAA770}" srcOrd="0" destOrd="0" presId="urn:microsoft.com/office/officeart/2005/8/layout/target1"/>
    <dgm:cxn modelId="{0D2EF918-DFEC-4347-9E96-93E388E91AE9}" srcId="{6BC49F54-9EE2-4E55-BEB6-CE56A7DB962E}" destId="{997599F3-FCF5-4E5B-8540-DE6C425C881D}" srcOrd="4" destOrd="0" parTransId="{760E759F-510B-4E8B-AF77-7A53F8243E1C}" sibTransId="{97C2D82B-64C0-4234-AE53-AB4559C30B8B}"/>
    <dgm:cxn modelId="{EED0481F-3E9F-4CB9-A4A3-FE1AD5153E02}" type="presParOf" srcId="{04065A98-2530-4A1F-8E5C-322F0D864C86}" destId="{769D4272-1A8D-4111-9B77-BBB87C14B786}" srcOrd="0" destOrd="0" presId="urn:microsoft.com/office/officeart/2005/8/layout/target1"/>
    <dgm:cxn modelId="{6493B202-EF59-444F-94FE-4461C4C7A341}" type="presParOf" srcId="{04065A98-2530-4A1F-8E5C-322F0D864C86}" destId="{E5F203A0-B60C-4C79-9CBC-4205CCAAA770}" srcOrd="1" destOrd="0" presId="urn:microsoft.com/office/officeart/2005/8/layout/target1"/>
    <dgm:cxn modelId="{0ACECB8A-431B-4CED-98B6-201470CCF32B}" type="presParOf" srcId="{04065A98-2530-4A1F-8E5C-322F0D864C86}" destId="{14549D2F-5710-439E-8DA6-5EA1699ECE02}" srcOrd="2" destOrd="0" presId="urn:microsoft.com/office/officeart/2005/8/layout/target1"/>
    <dgm:cxn modelId="{D2B8A7E1-BD09-405E-BA44-920B9B4AA9A7}" type="presParOf" srcId="{04065A98-2530-4A1F-8E5C-322F0D864C86}" destId="{68E8A863-D09F-483D-9E4F-C3AACD73C5D3}" srcOrd="3" destOrd="0" presId="urn:microsoft.com/office/officeart/2005/8/layout/target1"/>
    <dgm:cxn modelId="{F16BD047-237B-4E9B-AEFF-9D112795C7CF}" type="presParOf" srcId="{04065A98-2530-4A1F-8E5C-322F0D864C86}" destId="{8A369B9C-B55B-4667-9ECB-D9E2CC737C0F}" srcOrd="4" destOrd="0" presId="urn:microsoft.com/office/officeart/2005/8/layout/target1"/>
    <dgm:cxn modelId="{FDAA8BB6-2634-462E-ACF8-0E76AA9D931D}" type="presParOf" srcId="{04065A98-2530-4A1F-8E5C-322F0D864C86}" destId="{F9EB8565-6695-4917-A190-6BE8553F890D}" srcOrd="5" destOrd="0" presId="urn:microsoft.com/office/officeart/2005/8/layout/target1"/>
    <dgm:cxn modelId="{6581A55E-5FF7-4A95-BC10-D8AACAE64C23}" type="presParOf" srcId="{04065A98-2530-4A1F-8E5C-322F0D864C86}" destId="{9469C68B-EA8E-4EC8-93BF-5EB7BC756B7D}" srcOrd="6" destOrd="0" presId="urn:microsoft.com/office/officeart/2005/8/layout/target1"/>
    <dgm:cxn modelId="{AD667E9A-9046-42EE-8D0D-F9F09E0BEECA}" type="presParOf" srcId="{04065A98-2530-4A1F-8E5C-322F0D864C86}" destId="{FE5AE753-D024-4327-A75A-40BDFB326A0D}" srcOrd="7" destOrd="0" presId="urn:microsoft.com/office/officeart/2005/8/layout/target1"/>
    <dgm:cxn modelId="{8D4C65B2-E20C-4EE2-9A2E-5DE39AAC7D68}" type="presParOf" srcId="{04065A98-2530-4A1F-8E5C-322F0D864C86}" destId="{AB97962E-DB01-47B8-91B2-3A9CF68A2CDC}" srcOrd="8" destOrd="0" presId="urn:microsoft.com/office/officeart/2005/8/layout/target1"/>
    <dgm:cxn modelId="{2481167E-EBAC-4A0F-9CB6-287E73740DB4}" type="presParOf" srcId="{04065A98-2530-4A1F-8E5C-322F0D864C86}" destId="{48558F70-CAD4-4BC5-94D8-116895DB85E1}" srcOrd="9" destOrd="0" presId="urn:microsoft.com/office/officeart/2005/8/layout/target1"/>
    <dgm:cxn modelId="{8868E367-CE51-432E-BB8C-6F94C9F90B23}" type="presParOf" srcId="{04065A98-2530-4A1F-8E5C-322F0D864C86}" destId="{C7C246DD-C41C-44C4-9B60-8081B0DC72BB}" srcOrd="10" destOrd="0" presId="urn:microsoft.com/office/officeart/2005/8/layout/target1"/>
    <dgm:cxn modelId="{E9C4848A-FA3D-4914-8E41-F812BDE18876}" type="presParOf" srcId="{04065A98-2530-4A1F-8E5C-322F0D864C86}" destId="{FE15EE14-7EDD-49E8-9E77-BD8E5389D197}" srcOrd="11" destOrd="0" presId="urn:microsoft.com/office/officeart/2005/8/layout/target1"/>
    <dgm:cxn modelId="{69178B8E-6575-426B-93B8-C2986D35126F}" type="presParOf" srcId="{04065A98-2530-4A1F-8E5C-322F0D864C86}" destId="{615735AD-EBA1-4C3D-9AB5-521CB65AB417}" srcOrd="12" destOrd="0" presId="urn:microsoft.com/office/officeart/2005/8/layout/target1"/>
    <dgm:cxn modelId="{84E176A9-5CF7-4969-A6C1-BE3198A8310B}" type="presParOf" srcId="{04065A98-2530-4A1F-8E5C-322F0D864C86}" destId="{9815B6FE-E353-4070-AD70-35F9DB6AC184}" srcOrd="13" destOrd="0" presId="urn:microsoft.com/office/officeart/2005/8/layout/target1"/>
    <dgm:cxn modelId="{F21DE678-D660-41EB-A6D7-F1BA67C45639}" type="presParOf" srcId="{04065A98-2530-4A1F-8E5C-322F0D864C86}" destId="{50106B60-5DDC-4C91-BC6E-82DC12755BD3}" srcOrd="14" destOrd="0" presId="urn:microsoft.com/office/officeart/2005/8/layout/target1"/>
    <dgm:cxn modelId="{D437028C-164D-4C67-9056-FAF15322C2E0}" type="presParOf" srcId="{04065A98-2530-4A1F-8E5C-322F0D864C86}" destId="{F78D1AD3-96EC-4CA2-90BB-94B5F7A30845}" srcOrd="15" destOrd="0" presId="urn:microsoft.com/office/officeart/2005/8/layout/target1"/>
    <dgm:cxn modelId="{DB7B99D3-1F97-4FAB-830D-F7E296419B9A}" type="presParOf" srcId="{04065A98-2530-4A1F-8E5C-322F0D864C86}" destId="{0769F2D1-2E9C-41D8-9C66-EB2E637A97B1}" srcOrd="16" destOrd="0" presId="urn:microsoft.com/office/officeart/2005/8/layout/target1"/>
    <dgm:cxn modelId="{A09AA205-3F6B-42C3-A8F5-BFC7435F6078}" type="presParOf" srcId="{04065A98-2530-4A1F-8E5C-322F0D864C86}" destId="{CDC6EFE8-C1E8-488E-B9DD-00D5B97D6F26}" srcOrd="17" destOrd="0" presId="urn:microsoft.com/office/officeart/2005/8/layout/target1"/>
    <dgm:cxn modelId="{423D81A9-6667-4E9C-A561-C581E9019700}" type="presParOf" srcId="{04065A98-2530-4A1F-8E5C-322F0D864C86}" destId="{F4C73CA2-6C87-4923-A053-EDB9278A0A99}" srcOrd="18" destOrd="0" presId="urn:microsoft.com/office/officeart/2005/8/layout/target1"/>
    <dgm:cxn modelId="{FC8AE5EC-E102-4F82-8261-CFE51534C94F}" type="presParOf" srcId="{04065A98-2530-4A1F-8E5C-322F0D864C86}" destId="{70F3D4E1-B4AA-47B9-AA94-DAC31C7531CC}" srcOrd="19" destOrd="0" presId="urn:microsoft.com/office/officeart/2005/8/layout/targe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BC49F54-9EE2-4E55-BEB6-CE56A7DB962E}" type="doc">
      <dgm:prSet loTypeId="urn:microsoft.com/office/officeart/2005/8/layout/target1" loCatId="relationship" qsTypeId="urn:microsoft.com/office/officeart/2005/8/quickstyle/simple1" qsCatId="simple" csTypeId="urn:microsoft.com/office/officeart/2005/8/colors/accent1_2" csCatId="accent1" phldr="1"/>
      <dgm:spPr/>
    </dgm:pt>
    <dgm:pt modelId="{974B7421-71AF-46FC-97BC-606CEEB3E06D}">
      <dgm:prSet phldrT="[Text]" custT="1"/>
      <dgm:spPr>
        <a:blipFill>
          <a:blip xmlns:r="http://schemas.openxmlformats.org/officeDocument/2006/relationships" r:embed="rId1"/>
          <a:stretch>
            <a:fillRect t="-14103" b="-26923"/>
          </a:stretch>
        </a:blipFill>
      </dgm:spPr>
      <dgm:t>
        <a:bodyPr/>
        <a:lstStyle/>
        <a:p>
          <a:r>
            <a:rPr lang="en-US">
              <a:noFill/>
            </a:rPr>
            <a:t> </a:t>
          </a:r>
        </a:p>
      </dgm:t>
    </dgm:pt>
    <dgm:pt modelId="{CF0F0AE1-57CF-4DD4-80B0-F637D7177063}" type="parTrans" cxnId="{B8CCF850-A755-4F33-BEEE-EBA8F0373022}">
      <dgm:prSet/>
      <dgm:spPr/>
      <dgm:t>
        <a:bodyPr/>
        <a:lstStyle/>
        <a:p>
          <a:endParaRPr lang="en-US"/>
        </a:p>
      </dgm:t>
    </dgm:pt>
    <dgm:pt modelId="{DBC5F07B-71E9-4B66-BD5E-7EDECCB8EF1C}" type="sibTrans" cxnId="{B8CCF850-A755-4F33-BEEE-EBA8F0373022}">
      <dgm:prSet/>
      <dgm:spPr/>
      <dgm:t>
        <a:bodyPr/>
        <a:lstStyle/>
        <a:p>
          <a:endParaRPr lang="en-US"/>
        </a:p>
      </dgm:t>
    </dgm:pt>
    <dgm:pt modelId="{F33DA818-A99E-432F-A63C-9E3036462EEF}">
      <dgm:prSet phldrT="[Text]" custT="1"/>
      <dgm:spPr/>
      <dgm:t>
        <a:bodyPr/>
        <a:lstStyle/>
        <a:p>
          <a:r>
            <a:rPr lang="en-US" sz="2600" smtClean="0">
              <a:solidFill>
                <a:schemeClr val="bg1"/>
              </a:solidFill>
              <a:latin typeface="Yu Gothic UI Semilight" panose="020B0400000000000000" pitchFamily="34" charset="-128"/>
              <a:ea typeface="Yu Gothic UI Semilight" panose="020B0400000000000000" pitchFamily="34" charset="-128"/>
              <a:cs typeface="Times New Roman" panose="02020603050405020304" pitchFamily="18" charset="0"/>
            </a:rPr>
            <a:t>☞</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 </a:t>
          </a:r>
          <a:r>
            <a:rPr lang="en-US" sz="2600" b="1"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điều kiện</a:t>
          </a:r>
          <a:r>
            <a:rPr lang="en-US" sz="2600"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 </a:t>
          </a:r>
          <a:r>
            <a:rPr lang="en-US" sz="2600" b="1"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 tra</a:t>
          </a:r>
          <a:endParaRPr lang="en-US" sz="2600">
            <a:latin typeface="Times New Roman" panose="02020603050405020304" pitchFamily="18" charset="0"/>
            <a:cs typeface="Times New Roman" panose="02020603050405020304" pitchFamily="18" charset="0"/>
          </a:endParaRPr>
        </a:p>
      </dgm:t>
    </dgm:pt>
    <dgm:pt modelId="{D8BE48CB-42CE-4B97-A09F-D919D65B48A3}" type="parTrans" cxnId="{DA45FD43-4C79-4483-9394-BBEF280B0BEA}">
      <dgm:prSet/>
      <dgm:spPr/>
      <dgm:t>
        <a:bodyPr/>
        <a:lstStyle/>
        <a:p>
          <a:endParaRPr lang="en-US"/>
        </a:p>
      </dgm:t>
    </dgm:pt>
    <dgm:pt modelId="{6BE173DE-694E-46B5-B2E9-188208F74BF1}" type="sibTrans" cxnId="{DA45FD43-4C79-4483-9394-BBEF280B0BEA}">
      <dgm:prSet/>
      <dgm:spPr/>
      <dgm:t>
        <a:bodyPr/>
        <a:lstStyle/>
        <a:p>
          <a:endParaRPr lang="en-US"/>
        </a:p>
      </dgm:t>
    </dgm:pt>
    <dgm:pt modelId="{BC54EF6E-4D0B-4CD5-B61E-9E90D1915DF1}">
      <dgm:prSet phldrT="[Text]" custT="1"/>
      <dgm:spPr/>
      <dgm:t>
        <a:bodyPr/>
        <a:lstStyle/>
        <a:p>
          <a:r>
            <a:rPr lang="en-US" sz="2600" smtClean="0">
              <a:solidFill>
                <a:schemeClr val="bg1"/>
              </a:solidFill>
              <a:latin typeface="Yu Gothic UI Semilight" panose="020B0400000000000000" pitchFamily="34" charset="-128"/>
              <a:ea typeface="Yu Gothic UI Semilight" panose="020B0400000000000000" pitchFamily="34" charset="-128"/>
              <a:cs typeface="Times New Roman" panose="02020603050405020304" pitchFamily="18" charset="0"/>
            </a:rPr>
            <a:t>☞</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 </a:t>
          </a:r>
          <a:r>
            <a:rPr lang="en-US" sz="2600" b="1"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chu trình </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 duyệt qua</a:t>
          </a:r>
          <a:endParaRPr lang="en-US" sz="2600">
            <a:latin typeface="Times New Roman" panose="02020603050405020304" pitchFamily="18" charset="0"/>
            <a:cs typeface="Times New Roman" panose="02020603050405020304" pitchFamily="18" charset="0"/>
          </a:endParaRPr>
        </a:p>
      </dgm:t>
    </dgm:pt>
    <dgm:pt modelId="{199A90DB-C9C3-4814-ABDE-4C8CA1D34E73}" type="parTrans" cxnId="{0327A2F7-5E3F-4A42-967D-2494B7FF2C9C}">
      <dgm:prSet/>
      <dgm:spPr/>
      <dgm:t>
        <a:bodyPr/>
        <a:lstStyle/>
        <a:p>
          <a:endParaRPr lang="en-US"/>
        </a:p>
      </dgm:t>
    </dgm:pt>
    <dgm:pt modelId="{47A2D0D0-0F90-48D2-8EC1-FFECBE8A118D}" type="sibTrans" cxnId="{0327A2F7-5E3F-4A42-967D-2494B7FF2C9C}">
      <dgm:prSet/>
      <dgm:spPr/>
      <dgm:t>
        <a:bodyPr/>
        <a:lstStyle/>
        <a:p>
          <a:endParaRPr lang="en-US"/>
        </a:p>
      </dgm:t>
    </dgm:pt>
    <dgm:pt modelId="{BEBA6BDB-EC01-4316-ABBC-9C9EB060D72A}">
      <dgm:prSet/>
      <dgm:spPr/>
      <dgm:t>
        <a:bodyPr/>
        <a:lstStyle/>
        <a:p>
          <a:endParaRPr lang="en-US"/>
        </a:p>
      </dgm:t>
    </dgm:pt>
    <dgm:pt modelId="{EA39119B-BCCB-4EE7-9154-49B2588C1FE2}" type="parTrans" cxnId="{2E19AF5B-ADF9-43D4-B0A9-CD3A2822A130}">
      <dgm:prSet/>
      <dgm:spPr/>
      <dgm:t>
        <a:bodyPr/>
        <a:lstStyle/>
        <a:p>
          <a:endParaRPr lang="en-US"/>
        </a:p>
      </dgm:t>
    </dgm:pt>
    <dgm:pt modelId="{B4E0CDD8-449B-4C01-A1C4-A1A75EF31D5E}" type="sibTrans" cxnId="{2E19AF5B-ADF9-43D4-B0A9-CD3A2822A130}">
      <dgm:prSet/>
      <dgm:spPr/>
      <dgm:t>
        <a:bodyPr/>
        <a:lstStyle/>
        <a:p>
          <a:endParaRPr lang="en-US"/>
        </a:p>
      </dgm:t>
    </dgm:pt>
    <dgm:pt modelId="{997599F3-FCF5-4E5B-8540-DE6C425C881D}">
      <dgm:prSet/>
      <dgm:spPr/>
      <dgm:t>
        <a:bodyPr/>
        <a:lstStyle/>
        <a:p>
          <a:endParaRPr lang="en-US"/>
        </a:p>
      </dgm:t>
    </dgm:pt>
    <dgm:pt modelId="{760E759F-510B-4E8B-AF77-7A53F8243E1C}" type="parTrans" cxnId="{0D2EF918-DFEC-4347-9E96-93E388E91AE9}">
      <dgm:prSet/>
      <dgm:spPr/>
      <dgm:t>
        <a:bodyPr/>
        <a:lstStyle/>
        <a:p>
          <a:endParaRPr lang="en-US"/>
        </a:p>
      </dgm:t>
    </dgm:pt>
    <dgm:pt modelId="{97C2D82B-64C0-4234-AE53-AB4559C30B8B}" type="sibTrans" cxnId="{0D2EF918-DFEC-4347-9E96-93E388E91AE9}">
      <dgm:prSet/>
      <dgm:spPr/>
      <dgm:t>
        <a:bodyPr/>
        <a:lstStyle/>
        <a:p>
          <a:endParaRPr lang="en-US"/>
        </a:p>
      </dgm:t>
    </dgm:pt>
    <dgm:pt modelId="{04065A98-2530-4A1F-8E5C-322F0D864C86}" type="pres">
      <dgm:prSet presAssocID="{6BC49F54-9EE2-4E55-BEB6-CE56A7DB962E}" presName="composite" presStyleCnt="0">
        <dgm:presLayoutVars>
          <dgm:chMax val="5"/>
          <dgm:dir/>
          <dgm:resizeHandles val="exact"/>
        </dgm:presLayoutVars>
      </dgm:prSet>
      <dgm:spPr/>
    </dgm:pt>
    <dgm:pt modelId="{769D4272-1A8D-4111-9B77-BBB87C14B786}" type="pres">
      <dgm:prSet presAssocID="{974B7421-71AF-46FC-97BC-606CEEB3E06D}" presName="circle1" presStyleLbl="lnNode1" presStyleIdx="0" presStyleCnt="5">
        <dgm:style>
          <a:lnRef idx="1">
            <a:schemeClr val="accent1"/>
          </a:lnRef>
          <a:fillRef idx="2">
            <a:schemeClr val="accent1"/>
          </a:fillRef>
          <a:effectRef idx="1">
            <a:schemeClr val="accent1"/>
          </a:effectRef>
          <a:fontRef idx="minor">
            <a:schemeClr val="dk1"/>
          </a:fontRef>
        </dgm:style>
      </dgm:prSet>
      <dgm:spPr/>
    </dgm:pt>
    <dgm:pt modelId="{E5F203A0-B60C-4C79-9CBC-4205CCAAA770}" type="pres">
      <dgm:prSet presAssocID="{974B7421-71AF-46FC-97BC-606CEEB3E06D}" presName="text1" presStyleLbl="revTx" presStyleIdx="0" presStyleCnt="5" custScaleX="347508" custLinFactX="28815" custLinFactNeighborX="100000" custLinFactNeighborY="-7434">
        <dgm:presLayoutVars>
          <dgm:bulletEnabled val="1"/>
        </dgm:presLayoutVars>
      </dgm:prSet>
      <dgm:spPr/>
      <dgm:t>
        <a:bodyPr/>
        <a:lstStyle/>
        <a:p>
          <a:endParaRPr lang="en-US"/>
        </a:p>
      </dgm:t>
    </dgm:pt>
    <dgm:pt modelId="{14549D2F-5710-439E-8DA6-5EA1699ECE02}" type="pres">
      <dgm:prSet presAssocID="{974B7421-71AF-46FC-97BC-606CEEB3E06D}" presName="line1" presStyleLbl="callout" presStyleIdx="0" presStyleCnt="10"/>
      <dgm:spPr/>
    </dgm:pt>
    <dgm:pt modelId="{68E8A863-D09F-483D-9E4F-C3AACD73C5D3}" type="pres">
      <dgm:prSet presAssocID="{974B7421-71AF-46FC-97BC-606CEEB3E06D}" presName="d1" presStyleLbl="callout" presStyleIdx="1" presStyleCnt="10"/>
      <dgm:spPr/>
    </dgm:pt>
    <dgm:pt modelId="{8A369B9C-B55B-4667-9ECB-D9E2CC737C0F}" type="pres">
      <dgm:prSet presAssocID="{F33DA818-A99E-432F-A63C-9E3036462EEF}" presName="circle2" presStyleLbl="lnNode1" presStyleIdx="1" presStyleCnt="5"/>
      <dgm:spPr/>
    </dgm:pt>
    <dgm:pt modelId="{F9EB8565-6695-4917-A190-6BE8553F890D}" type="pres">
      <dgm:prSet presAssocID="{F33DA818-A99E-432F-A63C-9E3036462EEF}" presName="text2" presStyleLbl="revTx" presStyleIdx="1" presStyleCnt="5" custScaleX="361935" custLinFactX="45327" custLinFactNeighborX="100000" custLinFactNeighborY="-5819">
        <dgm:presLayoutVars>
          <dgm:bulletEnabled val="1"/>
        </dgm:presLayoutVars>
      </dgm:prSet>
      <dgm:spPr/>
      <dgm:t>
        <a:bodyPr/>
        <a:lstStyle/>
        <a:p>
          <a:endParaRPr lang="en-US"/>
        </a:p>
      </dgm:t>
    </dgm:pt>
    <dgm:pt modelId="{9469C68B-EA8E-4EC8-93BF-5EB7BC756B7D}" type="pres">
      <dgm:prSet presAssocID="{F33DA818-A99E-432F-A63C-9E3036462EEF}" presName="line2" presStyleLbl="callout" presStyleIdx="2" presStyleCnt="10"/>
      <dgm:spPr/>
    </dgm:pt>
    <dgm:pt modelId="{FE5AE753-D024-4327-A75A-40BDFB326A0D}" type="pres">
      <dgm:prSet presAssocID="{F33DA818-A99E-432F-A63C-9E3036462EEF}" presName="d2" presStyleLbl="callout" presStyleIdx="3" presStyleCnt="10"/>
      <dgm:spPr/>
    </dgm:pt>
    <dgm:pt modelId="{AB97962E-DB01-47B8-91B2-3A9CF68A2CDC}" type="pres">
      <dgm:prSet presAssocID="{BC54EF6E-4D0B-4CD5-B61E-9E90D1915DF1}" presName="circle3" presStyleLbl="lnNode1" presStyleIdx="2" presStyleCnt="5"/>
      <dgm:spPr/>
    </dgm:pt>
    <dgm:pt modelId="{48558F70-CAD4-4BC5-94D8-116895DB85E1}" type="pres">
      <dgm:prSet presAssocID="{BC54EF6E-4D0B-4CD5-B61E-9E90D1915DF1}" presName="text3" presStyleLbl="revTx" presStyleIdx="2" presStyleCnt="5" custScaleX="404294" custLinFactX="78537" custLinFactNeighborX="100000" custLinFactNeighborY="-5876">
        <dgm:presLayoutVars>
          <dgm:bulletEnabled val="1"/>
        </dgm:presLayoutVars>
      </dgm:prSet>
      <dgm:spPr/>
      <dgm:t>
        <a:bodyPr/>
        <a:lstStyle/>
        <a:p>
          <a:endParaRPr lang="en-US"/>
        </a:p>
      </dgm:t>
    </dgm:pt>
    <dgm:pt modelId="{C7C246DD-C41C-44C4-9B60-8081B0DC72BB}" type="pres">
      <dgm:prSet presAssocID="{BC54EF6E-4D0B-4CD5-B61E-9E90D1915DF1}" presName="line3" presStyleLbl="callout" presStyleIdx="4" presStyleCnt="10"/>
      <dgm:spPr/>
    </dgm:pt>
    <dgm:pt modelId="{FE15EE14-7EDD-49E8-9E77-BD8E5389D197}" type="pres">
      <dgm:prSet presAssocID="{BC54EF6E-4D0B-4CD5-B61E-9E90D1915DF1}" presName="d3" presStyleLbl="callout" presStyleIdx="5" presStyleCnt="10"/>
      <dgm:spPr/>
    </dgm:pt>
    <dgm:pt modelId="{615735AD-EBA1-4C3D-9AB5-521CB65AB417}" type="pres">
      <dgm:prSet presAssocID="{BEBA6BDB-EC01-4316-ABBC-9C9EB060D72A}" presName="circle4" presStyleLbl="lnNode1" presStyleIdx="3" presStyleCnt="5"/>
      <dgm:spPr/>
    </dgm:pt>
    <dgm:pt modelId="{9815B6FE-E353-4070-AD70-35F9DB6AC184}" type="pres">
      <dgm:prSet presAssocID="{BEBA6BDB-EC01-4316-ABBC-9C9EB060D72A}" presName="text4" presStyleLbl="revTx" presStyleIdx="3" presStyleCnt="5">
        <dgm:presLayoutVars>
          <dgm:bulletEnabled val="1"/>
        </dgm:presLayoutVars>
      </dgm:prSet>
      <dgm:spPr/>
    </dgm:pt>
    <dgm:pt modelId="{50106B60-5DDC-4C91-BC6E-82DC12755BD3}" type="pres">
      <dgm:prSet presAssocID="{BEBA6BDB-EC01-4316-ABBC-9C9EB060D72A}" presName="line4" presStyleLbl="callout" presStyleIdx="6" presStyleCnt="10"/>
      <dgm:spPr/>
    </dgm:pt>
    <dgm:pt modelId="{F78D1AD3-96EC-4CA2-90BB-94B5F7A30845}" type="pres">
      <dgm:prSet presAssocID="{BEBA6BDB-EC01-4316-ABBC-9C9EB060D72A}" presName="d4" presStyleLbl="callout" presStyleIdx="7" presStyleCnt="10"/>
      <dgm:spPr/>
    </dgm:pt>
    <dgm:pt modelId="{0769F2D1-2E9C-41D8-9C66-EB2E637A97B1}" type="pres">
      <dgm:prSet presAssocID="{997599F3-FCF5-4E5B-8540-DE6C425C881D}" presName="circle5" presStyleLbl="lnNode1" presStyleIdx="4" presStyleCnt="5"/>
      <dgm:spPr/>
    </dgm:pt>
    <dgm:pt modelId="{CDC6EFE8-C1E8-488E-B9DD-00D5B97D6F26}" type="pres">
      <dgm:prSet presAssocID="{997599F3-FCF5-4E5B-8540-DE6C425C881D}" presName="text5" presStyleLbl="revTx" presStyleIdx="4" presStyleCnt="5">
        <dgm:presLayoutVars>
          <dgm:bulletEnabled val="1"/>
        </dgm:presLayoutVars>
      </dgm:prSet>
      <dgm:spPr/>
    </dgm:pt>
    <dgm:pt modelId="{F4C73CA2-6C87-4923-A053-EDB9278A0A99}" type="pres">
      <dgm:prSet presAssocID="{997599F3-FCF5-4E5B-8540-DE6C425C881D}" presName="line5" presStyleLbl="callout" presStyleIdx="8" presStyleCnt="10"/>
      <dgm:spPr/>
    </dgm:pt>
    <dgm:pt modelId="{70F3D4E1-B4AA-47B9-AA94-DAC31C7531CC}" type="pres">
      <dgm:prSet presAssocID="{997599F3-FCF5-4E5B-8540-DE6C425C881D}" presName="d5" presStyleLbl="callout" presStyleIdx="9" presStyleCnt="10"/>
      <dgm:spPr/>
    </dgm:pt>
  </dgm:ptLst>
  <dgm:cxnLst>
    <dgm:cxn modelId="{0BBE69E2-B2F0-4387-86B4-E5C3A48CC8DA}" type="presOf" srcId="{997599F3-FCF5-4E5B-8540-DE6C425C881D}" destId="{CDC6EFE8-C1E8-488E-B9DD-00D5B97D6F26}" srcOrd="0" destOrd="0" presId="urn:microsoft.com/office/officeart/2005/8/layout/target1"/>
    <dgm:cxn modelId="{D093B719-986B-4D1A-85BB-6B3F8470EB87}" type="presOf" srcId="{BC54EF6E-4D0B-4CD5-B61E-9E90D1915DF1}" destId="{48558F70-CAD4-4BC5-94D8-116895DB85E1}" srcOrd="0" destOrd="0" presId="urn:microsoft.com/office/officeart/2005/8/layout/target1"/>
    <dgm:cxn modelId="{B8CCF850-A755-4F33-BEEE-EBA8F0373022}" srcId="{6BC49F54-9EE2-4E55-BEB6-CE56A7DB962E}" destId="{974B7421-71AF-46FC-97BC-606CEEB3E06D}" srcOrd="0" destOrd="0" parTransId="{CF0F0AE1-57CF-4DD4-80B0-F637D7177063}" sibTransId="{DBC5F07B-71E9-4B66-BD5E-7EDECCB8EF1C}"/>
    <dgm:cxn modelId="{7B0DF638-50EA-4108-B5AE-A494331041C5}" type="presOf" srcId="{6BC49F54-9EE2-4E55-BEB6-CE56A7DB962E}" destId="{04065A98-2530-4A1F-8E5C-322F0D864C86}" srcOrd="0" destOrd="0" presId="urn:microsoft.com/office/officeart/2005/8/layout/target1"/>
    <dgm:cxn modelId="{18C56935-0E34-472E-A9FB-C874D6152AE2}" type="presOf" srcId="{F33DA818-A99E-432F-A63C-9E3036462EEF}" destId="{F9EB8565-6695-4917-A190-6BE8553F890D}" srcOrd="0" destOrd="0" presId="urn:microsoft.com/office/officeart/2005/8/layout/target1"/>
    <dgm:cxn modelId="{0327A2F7-5E3F-4A42-967D-2494B7FF2C9C}" srcId="{6BC49F54-9EE2-4E55-BEB6-CE56A7DB962E}" destId="{BC54EF6E-4D0B-4CD5-B61E-9E90D1915DF1}" srcOrd="2" destOrd="0" parTransId="{199A90DB-C9C3-4814-ABDE-4C8CA1D34E73}" sibTransId="{47A2D0D0-0F90-48D2-8EC1-FFECBE8A118D}"/>
    <dgm:cxn modelId="{7C5BBF84-8045-475A-828C-6FD81BC07BF1}" type="presOf" srcId="{BEBA6BDB-EC01-4316-ABBC-9C9EB060D72A}" destId="{9815B6FE-E353-4070-AD70-35F9DB6AC184}" srcOrd="0" destOrd="0" presId="urn:microsoft.com/office/officeart/2005/8/layout/target1"/>
    <dgm:cxn modelId="{DA45FD43-4C79-4483-9394-BBEF280B0BEA}" srcId="{6BC49F54-9EE2-4E55-BEB6-CE56A7DB962E}" destId="{F33DA818-A99E-432F-A63C-9E3036462EEF}" srcOrd="1" destOrd="0" parTransId="{D8BE48CB-42CE-4B97-A09F-D919D65B48A3}" sibTransId="{6BE173DE-694E-46B5-B2E9-188208F74BF1}"/>
    <dgm:cxn modelId="{2E19AF5B-ADF9-43D4-B0A9-CD3A2822A130}" srcId="{6BC49F54-9EE2-4E55-BEB6-CE56A7DB962E}" destId="{BEBA6BDB-EC01-4316-ABBC-9C9EB060D72A}" srcOrd="3" destOrd="0" parTransId="{EA39119B-BCCB-4EE7-9154-49B2588C1FE2}" sibTransId="{B4E0CDD8-449B-4C01-A1C4-A1A75EF31D5E}"/>
    <dgm:cxn modelId="{A1A8AFE1-276C-4A93-8D70-52D36B19961C}" type="presOf" srcId="{974B7421-71AF-46FC-97BC-606CEEB3E06D}" destId="{E5F203A0-B60C-4C79-9CBC-4205CCAAA770}" srcOrd="0" destOrd="0" presId="urn:microsoft.com/office/officeart/2005/8/layout/target1"/>
    <dgm:cxn modelId="{0D2EF918-DFEC-4347-9E96-93E388E91AE9}" srcId="{6BC49F54-9EE2-4E55-BEB6-CE56A7DB962E}" destId="{997599F3-FCF5-4E5B-8540-DE6C425C881D}" srcOrd="4" destOrd="0" parTransId="{760E759F-510B-4E8B-AF77-7A53F8243E1C}" sibTransId="{97C2D82B-64C0-4234-AE53-AB4559C30B8B}"/>
    <dgm:cxn modelId="{EED0481F-3E9F-4CB9-A4A3-FE1AD5153E02}" type="presParOf" srcId="{04065A98-2530-4A1F-8E5C-322F0D864C86}" destId="{769D4272-1A8D-4111-9B77-BBB87C14B786}" srcOrd="0" destOrd="0" presId="urn:microsoft.com/office/officeart/2005/8/layout/target1"/>
    <dgm:cxn modelId="{6493B202-EF59-444F-94FE-4461C4C7A341}" type="presParOf" srcId="{04065A98-2530-4A1F-8E5C-322F0D864C86}" destId="{E5F203A0-B60C-4C79-9CBC-4205CCAAA770}" srcOrd="1" destOrd="0" presId="urn:microsoft.com/office/officeart/2005/8/layout/target1"/>
    <dgm:cxn modelId="{0ACECB8A-431B-4CED-98B6-201470CCF32B}" type="presParOf" srcId="{04065A98-2530-4A1F-8E5C-322F0D864C86}" destId="{14549D2F-5710-439E-8DA6-5EA1699ECE02}" srcOrd="2" destOrd="0" presId="urn:microsoft.com/office/officeart/2005/8/layout/target1"/>
    <dgm:cxn modelId="{D2B8A7E1-BD09-405E-BA44-920B9B4AA9A7}" type="presParOf" srcId="{04065A98-2530-4A1F-8E5C-322F0D864C86}" destId="{68E8A863-D09F-483D-9E4F-C3AACD73C5D3}" srcOrd="3" destOrd="0" presId="urn:microsoft.com/office/officeart/2005/8/layout/target1"/>
    <dgm:cxn modelId="{F16BD047-237B-4E9B-AEFF-9D112795C7CF}" type="presParOf" srcId="{04065A98-2530-4A1F-8E5C-322F0D864C86}" destId="{8A369B9C-B55B-4667-9ECB-D9E2CC737C0F}" srcOrd="4" destOrd="0" presId="urn:microsoft.com/office/officeart/2005/8/layout/target1"/>
    <dgm:cxn modelId="{FDAA8BB6-2634-462E-ACF8-0E76AA9D931D}" type="presParOf" srcId="{04065A98-2530-4A1F-8E5C-322F0D864C86}" destId="{F9EB8565-6695-4917-A190-6BE8553F890D}" srcOrd="5" destOrd="0" presId="urn:microsoft.com/office/officeart/2005/8/layout/target1"/>
    <dgm:cxn modelId="{6581A55E-5FF7-4A95-BC10-D8AACAE64C23}" type="presParOf" srcId="{04065A98-2530-4A1F-8E5C-322F0D864C86}" destId="{9469C68B-EA8E-4EC8-93BF-5EB7BC756B7D}" srcOrd="6" destOrd="0" presId="urn:microsoft.com/office/officeart/2005/8/layout/target1"/>
    <dgm:cxn modelId="{AD667E9A-9046-42EE-8D0D-F9F09E0BEECA}" type="presParOf" srcId="{04065A98-2530-4A1F-8E5C-322F0D864C86}" destId="{FE5AE753-D024-4327-A75A-40BDFB326A0D}" srcOrd="7" destOrd="0" presId="urn:microsoft.com/office/officeart/2005/8/layout/target1"/>
    <dgm:cxn modelId="{8D4C65B2-E20C-4EE2-9A2E-5DE39AAC7D68}" type="presParOf" srcId="{04065A98-2530-4A1F-8E5C-322F0D864C86}" destId="{AB97962E-DB01-47B8-91B2-3A9CF68A2CDC}" srcOrd="8" destOrd="0" presId="urn:microsoft.com/office/officeart/2005/8/layout/target1"/>
    <dgm:cxn modelId="{2481167E-EBAC-4A0F-9CB6-287E73740DB4}" type="presParOf" srcId="{04065A98-2530-4A1F-8E5C-322F0D864C86}" destId="{48558F70-CAD4-4BC5-94D8-116895DB85E1}" srcOrd="9" destOrd="0" presId="urn:microsoft.com/office/officeart/2005/8/layout/target1"/>
    <dgm:cxn modelId="{8868E367-CE51-432E-BB8C-6F94C9F90B23}" type="presParOf" srcId="{04065A98-2530-4A1F-8E5C-322F0D864C86}" destId="{C7C246DD-C41C-44C4-9B60-8081B0DC72BB}" srcOrd="10" destOrd="0" presId="urn:microsoft.com/office/officeart/2005/8/layout/target1"/>
    <dgm:cxn modelId="{E9C4848A-FA3D-4914-8E41-F812BDE18876}" type="presParOf" srcId="{04065A98-2530-4A1F-8E5C-322F0D864C86}" destId="{FE15EE14-7EDD-49E8-9E77-BD8E5389D197}" srcOrd="11" destOrd="0" presId="urn:microsoft.com/office/officeart/2005/8/layout/target1"/>
    <dgm:cxn modelId="{69178B8E-6575-426B-93B8-C2986D35126F}" type="presParOf" srcId="{04065A98-2530-4A1F-8E5C-322F0D864C86}" destId="{615735AD-EBA1-4C3D-9AB5-521CB65AB417}" srcOrd="12" destOrd="0" presId="urn:microsoft.com/office/officeart/2005/8/layout/target1"/>
    <dgm:cxn modelId="{84E176A9-5CF7-4969-A6C1-BE3198A8310B}" type="presParOf" srcId="{04065A98-2530-4A1F-8E5C-322F0D864C86}" destId="{9815B6FE-E353-4070-AD70-35F9DB6AC184}" srcOrd="13" destOrd="0" presId="urn:microsoft.com/office/officeart/2005/8/layout/target1"/>
    <dgm:cxn modelId="{F21DE678-D660-41EB-A6D7-F1BA67C45639}" type="presParOf" srcId="{04065A98-2530-4A1F-8E5C-322F0D864C86}" destId="{50106B60-5DDC-4C91-BC6E-82DC12755BD3}" srcOrd="14" destOrd="0" presId="urn:microsoft.com/office/officeart/2005/8/layout/target1"/>
    <dgm:cxn modelId="{D437028C-164D-4C67-9056-FAF15322C2E0}" type="presParOf" srcId="{04065A98-2530-4A1F-8E5C-322F0D864C86}" destId="{F78D1AD3-96EC-4CA2-90BB-94B5F7A30845}" srcOrd="15" destOrd="0" presId="urn:microsoft.com/office/officeart/2005/8/layout/target1"/>
    <dgm:cxn modelId="{DB7B99D3-1F97-4FAB-830D-F7E296419B9A}" type="presParOf" srcId="{04065A98-2530-4A1F-8E5C-322F0D864C86}" destId="{0769F2D1-2E9C-41D8-9C66-EB2E637A97B1}" srcOrd="16" destOrd="0" presId="urn:microsoft.com/office/officeart/2005/8/layout/target1"/>
    <dgm:cxn modelId="{A09AA205-3F6B-42C3-A8F5-BFC7435F6078}" type="presParOf" srcId="{04065A98-2530-4A1F-8E5C-322F0D864C86}" destId="{CDC6EFE8-C1E8-488E-B9DD-00D5B97D6F26}" srcOrd="17" destOrd="0" presId="urn:microsoft.com/office/officeart/2005/8/layout/target1"/>
    <dgm:cxn modelId="{423D81A9-6667-4E9C-A561-C581E9019700}" type="presParOf" srcId="{04065A98-2530-4A1F-8E5C-322F0D864C86}" destId="{F4C73CA2-6C87-4923-A053-EDB9278A0A99}" srcOrd="18" destOrd="0" presId="urn:microsoft.com/office/officeart/2005/8/layout/target1"/>
    <dgm:cxn modelId="{FC8AE5EC-E102-4F82-8261-CFE51534C94F}" type="presParOf" srcId="{04065A98-2530-4A1F-8E5C-322F0D864C86}" destId="{70F3D4E1-B4AA-47B9-AA94-DAC31C7531CC}" srcOrd="19" destOrd="0" presId="urn:microsoft.com/office/officeart/2005/8/layout/targe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F4C3ED-845D-40C7-87A7-AFEFDFBF01A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4DE8A18E-FAAC-4D7C-99B7-A39A383B2B6D}">
      <dgm:prSet phldrT="[Text]"/>
      <dgm:spPr/>
      <dgm:t>
        <a:bodyPr/>
        <a:lstStyle/>
        <a:p>
          <a:r>
            <a:rPr lang="en-US" smtClean="0">
              <a:solidFill>
                <a:schemeClr val="bg1"/>
              </a:solidFill>
              <a:latin typeface="Times New Roman" panose="02020603050405020304" pitchFamily="18" charset="0"/>
              <a:cs typeface="Times New Roman" panose="02020603050405020304" pitchFamily="18" charset="0"/>
            </a:rPr>
            <a:t>Không đủ </a:t>
          </a:r>
          <a:r>
            <a:rPr lang="en-US" smtClean="0">
              <a:solidFill>
                <a:schemeClr val="accent2">
                  <a:lumMod val="60000"/>
                  <a:lumOff val="40000"/>
                </a:schemeClr>
              </a:solidFill>
              <a:latin typeface="Times New Roman" panose="02020603050405020304" pitchFamily="18" charset="0"/>
              <a:cs typeface="Times New Roman" panose="02020603050405020304" pitchFamily="18" charset="0"/>
            </a:rPr>
            <a:t>khả năng </a:t>
          </a:r>
          <a:r>
            <a:rPr lang="en-US" smtClean="0">
              <a:solidFill>
                <a:schemeClr val="bg1"/>
              </a:solidFill>
              <a:latin typeface="Times New Roman" panose="02020603050405020304" pitchFamily="18" charset="0"/>
              <a:cs typeface="Times New Roman" panose="02020603050405020304" pitchFamily="18" charset="0"/>
            </a:rPr>
            <a:t>kiểm thử hết các đường thi hành vì </a:t>
          </a:r>
          <a:r>
            <a:rPr lang="en-US" smtClean="0">
              <a:solidFill>
                <a:schemeClr val="accent2">
                  <a:lumMod val="60000"/>
                  <a:lumOff val="40000"/>
                </a:schemeClr>
              </a:solidFill>
              <a:latin typeface="Times New Roman" panose="02020603050405020304" pitchFamily="18" charset="0"/>
              <a:cs typeface="Times New Roman" panose="02020603050405020304" pitchFamily="18" charset="0"/>
            </a:rPr>
            <a:t>số lượng quá nhiều</a:t>
          </a:r>
          <a:endParaRPr lang="en-US"/>
        </a:p>
      </dgm:t>
    </dgm:pt>
    <dgm:pt modelId="{86AABFBB-F6CA-4FF3-BA8D-0B761DBA613D}" type="parTrans" cxnId="{35940941-1A1C-4398-A37C-F20BA662144D}">
      <dgm:prSet/>
      <dgm:spPr/>
      <dgm:t>
        <a:bodyPr/>
        <a:lstStyle/>
        <a:p>
          <a:endParaRPr lang="en-US"/>
        </a:p>
      </dgm:t>
    </dgm:pt>
    <dgm:pt modelId="{BD843222-4854-4330-8CE3-88BBE462B234}" type="sibTrans" cxnId="{35940941-1A1C-4398-A37C-F20BA662144D}">
      <dgm:prSet/>
      <dgm:spPr/>
      <dgm:t>
        <a:bodyPr/>
        <a:lstStyle/>
        <a:p>
          <a:endParaRPr lang="en-US"/>
        </a:p>
      </dgm:t>
    </dgm:pt>
    <dgm:pt modelId="{D16E2F38-DECE-478C-9ED8-6B78449A072C}">
      <dgm:prSet phldrT="[Text]"/>
      <dgm:spPr/>
      <dgm:t>
        <a:bodyPr/>
        <a:lstStyle/>
        <a:p>
          <a:r>
            <a:rPr lang="en-US" smtClean="0">
              <a:solidFill>
                <a:schemeClr val="bg1"/>
              </a:solidFill>
              <a:latin typeface="Times New Roman" panose="02020603050405020304" pitchFamily="18" charset="0"/>
              <a:cs typeface="Times New Roman" panose="02020603050405020304" pitchFamily="18" charset="0"/>
            </a:rPr>
            <a:t>Không </a:t>
          </a:r>
          <a:r>
            <a:rPr lang="en-US" smtClean="0">
              <a:solidFill>
                <a:schemeClr val="accent2">
                  <a:lumMod val="60000"/>
                  <a:lumOff val="40000"/>
                </a:schemeClr>
              </a:solidFill>
              <a:latin typeface="Times New Roman" panose="02020603050405020304" pitchFamily="18" charset="0"/>
              <a:cs typeface="Times New Roman" panose="02020603050405020304" pitchFamily="18" charset="0"/>
            </a:rPr>
            <a:t>phát hiện </a:t>
          </a:r>
          <a:r>
            <a:rPr lang="en-US" smtClean="0">
              <a:solidFill>
                <a:schemeClr val="bg1"/>
              </a:solidFill>
              <a:latin typeface="Times New Roman" panose="02020603050405020304" pitchFamily="18" charset="0"/>
              <a:cs typeface="Times New Roman" panose="02020603050405020304" pitchFamily="18" charset="0"/>
            </a:rPr>
            <a:t>được lỗi do sai dữ liệu</a:t>
          </a:r>
          <a:endParaRPr lang="en-US"/>
        </a:p>
      </dgm:t>
    </dgm:pt>
    <dgm:pt modelId="{220BB62F-395B-4BC2-8AC5-612EAAD2C876}" type="parTrans" cxnId="{378E3B36-BA01-4107-8FC9-50EC7A1091DD}">
      <dgm:prSet/>
      <dgm:spPr/>
      <dgm:t>
        <a:bodyPr/>
        <a:lstStyle/>
        <a:p>
          <a:endParaRPr lang="en-US"/>
        </a:p>
      </dgm:t>
    </dgm:pt>
    <dgm:pt modelId="{84AD9495-A2B9-482D-AAA0-A056F33FFAEE}" type="sibTrans" cxnId="{378E3B36-BA01-4107-8FC9-50EC7A1091DD}">
      <dgm:prSet/>
      <dgm:spPr/>
      <dgm:t>
        <a:bodyPr/>
        <a:lstStyle/>
        <a:p>
          <a:endParaRPr lang="en-US"/>
        </a:p>
      </dgm:t>
    </dgm:pt>
    <dgm:pt modelId="{0F313AAD-657F-45EA-BE08-A558F1F96A3A}">
      <dgm:prSet phldrT="[Text]"/>
      <dgm:spPr/>
      <dgm:t>
        <a:bodyPr/>
        <a:lstStyle/>
        <a:p>
          <a:r>
            <a:rPr lang="en-US" smtClean="0">
              <a:solidFill>
                <a:schemeClr val="bg1"/>
              </a:solidFill>
              <a:latin typeface="Times New Roman" panose="02020603050405020304" pitchFamily="18" charset="0"/>
              <a:cs typeface="Times New Roman" panose="02020603050405020304" pitchFamily="18" charset="0"/>
            </a:rPr>
            <a:t>Không </a:t>
          </a:r>
          <a:r>
            <a:rPr lang="en-US" smtClean="0">
              <a:solidFill>
                <a:schemeClr val="accent2">
                  <a:lumMod val="60000"/>
                  <a:lumOff val="40000"/>
                </a:schemeClr>
              </a:solidFill>
              <a:latin typeface="Times New Roman" panose="02020603050405020304" pitchFamily="18" charset="0"/>
              <a:cs typeface="Times New Roman" panose="02020603050405020304" pitchFamily="18" charset="0"/>
            </a:rPr>
            <a:t>phát hiện </a:t>
          </a:r>
          <a:r>
            <a:rPr lang="en-US" smtClean="0">
              <a:solidFill>
                <a:schemeClr val="bg1"/>
              </a:solidFill>
              <a:latin typeface="Times New Roman" panose="02020603050405020304" pitchFamily="18" charset="0"/>
              <a:cs typeface="Times New Roman" panose="02020603050405020304" pitchFamily="18" charset="0"/>
            </a:rPr>
            <a:t>ra chương trình sai do thiếu đường dẫn </a:t>
          </a:r>
          <a:endParaRPr lang="en-US"/>
        </a:p>
      </dgm:t>
    </dgm:pt>
    <dgm:pt modelId="{59395876-CFB7-4C96-9B79-A43D6BBD0DB2}" type="parTrans" cxnId="{CCCEE926-A054-4621-B873-66F08A781EA1}">
      <dgm:prSet/>
      <dgm:spPr/>
      <dgm:t>
        <a:bodyPr/>
        <a:lstStyle/>
        <a:p>
          <a:endParaRPr lang="en-US"/>
        </a:p>
      </dgm:t>
    </dgm:pt>
    <dgm:pt modelId="{BC2A3F27-03A5-42C9-8FEB-C3BEF2A94BCB}" type="sibTrans" cxnId="{CCCEE926-A054-4621-B873-66F08A781EA1}">
      <dgm:prSet/>
      <dgm:spPr/>
      <dgm:t>
        <a:bodyPr/>
        <a:lstStyle/>
        <a:p>
          <a:endParaRPr lang="en-US"/>
        </a:p>
      </dgm:t>
    </dgm:pt>
    <dgm:pt modelId="{1B878FDE-D673-4A88-9A5C-EE326F4AB6B2}">
      <dgm:prSet phldrT="[Text]"/>
      <dgm:spPr/>
      <dgm:t>
        <a:bodyPr/>
        <a:lstStyle/>
        <a:p>
          <a:r>
            <a:rPr lang="en-US" smtClean="0">
              <a:solidFill>
                <a:schemeClr val="bg1"/>
              </a:solidFill>
              <a:latin typeface="Times New Roman" panose="02020603050405020304" pitchFamily="18" charset="0"/>
              <a:cs typeface="Times New Roman" panose="02020603050405020304" pitchFamily="18" charset="0"/>
            </a:rPr>
            <a:t>Không thể </a:t>
          </a:r>
          <a:r>
            <a:rPr lang="en-US" smtClean="0">
              <a:solidFill>
                <a:schemeClr val="accent2">
                  <a:lumMod val="60000"/>
                  <a:lumOff val="40000"/>
                </a:schemeClr>
              </a:solidFill>
              <a:latin typeface="Times New Roman" panose="02020603050405020304" pitchFamily="18" charset="0"/>
              <a:cs typeface="Times New Roman" panose="02020603050405020304" pitchFamily="18" charset="0"/>
            </a:rPr>
            <a:t>đảm bảo </a:t>
          </a:r>
          <a:r>
            <a:rPr lang="en-US" smtClean="0">
              <a:solidFill>
                <a:schemeClr val="bg1"/>
              </a:solidFill>
              <a:latin typeface="Times New Roman" panose="02020603050405020304" pitchFamily="18" charset="0"/>
              <a:cs typeface="Times New Roman" panose="02020603050405020304" pitchFamily="18" charset="0"/>
            </a:rPr>
            <a:t>rằng kiểm thử hộp trắng đã phân theo đặc tả </a:t>
          </a:r>
          <a:endParaRPr lang="en-US"/>
        </a:p>
      </dgm:t>
    </dgm:pt>
    <dgm:pt modelId="{866AB527-F98F-4371-8540-0427FB1338CB}" type="sibTrans" cxnId="{E542FC65-DD69-4CA2-8ED4-9B731BC937C7}">
      <dgm:prSet/>
      <dgm:spPr/>
      <dgm:t>
        <a:bodyPr/>
        <a:lstStyle/>
        <a:p>
          <a:endParaRPr lang="en-US"/>
        </a:p>
      </dgm:t>
    </dgm:pt>
    <dgm:pt modelId="{3F388C50-AB05-4B3E-904A-AB684519E38F}" type="parTrans" cxnId="{E542FC65-DD69-4CA2-8ED4-9B731BC937C7}">
      <dgm:prSet/>
      <dgm:spPr/>
      <dgm:t>
        <a:bodyPr/>
        <a:lstStyle/>
        <a:p>
          <a:endParaRPr lang="en-US"/>
        </a:p>
      </dgm:t>
    </dgm:pt>
    <dgm:pt modelId="{289A444E-8C5A-4D9C-AA0C-A2A44F8695ED}">
      <dgm:prSet/>
      <dgm:spPr/>
      <dgm:t>
        <a:bodyPr/>
        <a:lstStyle/>
        <a:p>
          <a:r>
            <a:rPr lang="en-US" smtClean="0">
              <a:solidFill>
                <a:schemeClr val="bg1"/>
              </a:solidFill>
              <a:latin typeface="Times New Roman" panose="02020603050405020304" pitchFamily="18" charset="0"/>
              <a:cs typeface="Times New Roman" panose="02020603050405020304" pitchFamily="18" charset="0"/>
            </a:rPr>
            <a:t>Kiểm thử viên </a:t>
          </a:r>
          <a:r>
            <a:rPr lang="en-US" smtClean="0">
              <a:solidFill>
                <a:schemeClr val="accent2">
                  <a:lumMod val="60000"/>
                  <a:lumOff val="40000"/>
                </a:schemeClr>
              </a:solidFill>
              <a:latin typeface="Times New Roman" panose="02020603050405020304" pitchFamily="18" charset="0"/>
              <a:cs typeface="Times New Roman" panose="02020603050405020304" pitchFamily="18" charset="0"/>
            </a:rPr>
            <a:t>cần có các kĩ năng </a:t>
          </a:r>
          <a:r>
            <a:rPr lang="en-US" smtClean="0">
              <a:solidFill>
                <a:schemeClr val="bg1"/>
              </a:solidFill>
              <a:latin typeface="Times New Roman" panose="02020603050405020304" pitchFamily="18" charset="0"/>
              <a:cs typeface="Times New Roman" panose="02020603050405020304" pitchFamily="18" charset="0"/>
            </a:rPr>
            <a:t>về lập trình để hiểu và đánh giá được phần mềm.</a:t>
          </a:r>
        </a:p>
      </dgm:t>
    </dgm:pt>
    <dgm:pt modelId="{DEB2EBD0-18BF-4AA6-A813-AADD6D70407E}" type="parTrans" cxnId="{6D13C8C0-EC48-4E17-8773-4F15C6922DA5}">
      <dgm:prSet/>
      <dgm:spPr/>
      <dgm:t>
        <a:bodyPr/>
        <a:lstStyle/>
        <a:p>
          <a:endParaRPr lang="en-US"/>
        </a:p>
      </dgm:t>
    </dgm:pt>
    <dgm:pt modelId="{D57C9321-BDCF-4182-86A1-8DC57809FAF8}" type="sibTrans" cxnId="{6D13C8C0-EC48-4E17-8773-4F15C6922DA5}">
      <dgm:prSet/>
      <dgm:spPr/>
      <dgm:t>
        <a:bodyPr/>
        <a:lstStyle/>
        <a:p>
          <a:endParaRPr lang="en-US"/>
        </a:p>
      </dgm:t>
    </dgm:pt>
    <dgm:pt modelId="{2D4AD295-F665-435E-8FD7-B45BC7B3798E}" type="pres">
      <dgm:prSet presAssocID="{8AF4C3ED-845D-40C7-87A7-AFEFDFBF01AE}" presName="Name0" presStyleCnt="0">
        <dgm:presLayoutVars>
          <dgm:chMax val="7"/>
          <dgm:chPref val="7"/>
          <dgm:dir/>
        </dgm:presLayoutVars>
      </dgm:prSet>
      <dgm:spPr/>
      <dgm:t>
        <a:bodyPr/>
        <a:lstStyle/>
        <a:p>
          <a:endParaRPr lang="en-US"/>
        </a:p>
      </dgm:t>
    </dgm:pt>
    <dgm:pt modelId="{ECEE1680-2E99-454E-A8B3-42C3822A182C}" type="pres">
      <dgm:prSet presAssocID="{8AF4C3ED-845D-40C7-87A7-AFEFDFBF01AE}" presName="Name1" presStyleCnt="0"/>
      <dgm:spPr/>
    </dgm:pt>
    <dgm:pt modelId="{905CAAB8-7D6B-46EF-ACAE-2FAF48224E79}" type="pres">
      <dgm:prSet presAssocID="{8AF4C3ED-845D-40C7-87A7-AFEFDFBF01AE}" presName="cycle" presStyleCnt="0"/>
      <dgm:spPr/>
    </dgm:pt>
    <dgm:pt modelId="{5A0E5B91-2D84-4CA5-BDEF-E646426364CC}" type="pres">
      <dgm:prSet presAssocID="{8AF4C3ED-845D-40C7-87A7-AFEFDFBF01AE}" presName="srcNode" presStyleLbl="node1" presStyleIdx="0" presStyleCnt="5"/>
      <dgm:spPr/>
    </dgm:pt>
    <dgm:pt modelId="{70B67C08-8C13-4D72-9AE9-772248B089B7}" type="pres">
      <dgm:prSet presAssocID="{8AF4C3ED-845D-40C7-87A7-AFEFDFBF01AE}" presName="conn" presStyleLbl="parChTrans1D2" presStyleIdx="0" presStyleCnt="1"/>
      <dgm:spPr/>
      <dgm:t>
        <a:bodyPr/>
        <a:lstStyle/>
        <a:p>
          <a:endParaRPr lang="en-US"/>
        </a:p>
      </dgm:t>
    </dgm:pt>
    <dgm:pt modelId="{B4018F5E-9C21-46CD-976B-BE7DC6B88357}" type="pres">
      <dgm:prSet presAssocID="{8AF4C3ED-845D-40C7-87A7-AFEFDFBF01AE}" presName="extraNode" presStyleLbl="node1" presStyleIdx="0" presStyleCnt="5"/>
      <dgm:spPr/>
    </dgm:pt>
    <dgm:pt modelId="{71DD3A06-E8F0-443E-B3DB-2A2DE8675453}" type="pres">
      <dgm:prSet presAssocID="{8AF4C3ED-845D-40C7-87A7-AFEFDFBF01AE}" presName="dstNode" presStyleLbl="node1" presStyleIdx="0" presStyleCnt="5"/>
      <dgm:spPr/>
    </dgm:pt>
    <dgm:pt modelId="{7CED99CA-68F5-4D01-8B58-EA0AB4A87977}" type="pres">
      <dgm:prSet presAssocID="{4DE8A18E-FAAC-4D7C-99B7-A39A383B2B6D}" presName="text_1" presStyleLbl="node1" presStyleIdx="0" presStyleCnt="5" custLinFactNeighborX="583" custLinFactNeighborY="5745">
        <dgm:presLayoutVars>
          <dgm:bulletEnabled val="1"/>
        </dgm:presLayoutVars>
      </dgm:prSet>
      <dgm:spPr/>
      <dgm:t>
        <a:bodyPr/>
        <a:lstStyle/>
        <a:p>
          <a:endParaRPr lang="en-US"/>
        </a:p>
      </dgm:t>
    </dgm:pt>
    <dgm:pt modelId="{C6F9C526-0670-42C1-BD3F-6FD464B39C24}" type="pres">
      <dgm:prSet presAssocID="{4DE8A18E-FAAC-4D7C-99B7-A39A383B2B6D}" presName="accent_1" presStyleCnt="0"/>
      <dgm:spPr/>
    </dgm:pt>
    <dgm:pt modelId="{356A1B20-655F-482F-864D-FA95199CF626}" type="pres">
      <dgm:prSet presAssocID="{4DE8A18E-FAAC-4D7C-99B7-A39A383B2B6D}" presName="accentRepeatNode" presStyleLbl="solidFgAcc1" presStyleIdx="0" presStyleCnt="5"/>
      <dgm:spPr/>
    </dgm:pt>
    <dgm:pt modelId="{EFCCE882-D63F-460F-81B0-91640336AC64}" type="pres">
      <dgm:prSet presAssocID="{1B878FDE-D673-4A88-9A5C-EE326F4AB6B2}" presName="text_2" presStyleLbl="node1" presStyleIdx="1" presStyleCnt="5">
        <dgm:presLayoutVars>
          <dgm:bulletEnabled val="1"/>
        </dgm:presLayoutVars>
      </dgm:prSet>
      <dgm:spPr/>
      <dgm:t>
        <a:bodyPr/>
        <a:lstStyle/>
        <a:p>
          <a:endParaRPr lang="en-US"/>
        </a:p>
      </dgm:t>
    </dgm:pt>
    <dgm:pt modelId="{D73B6DD7-8A5B-4365-B3F7-0A3BF096D6FB}" type="pres">
      <dgm:prSet presAssocID="{1B878FDE-D673-4A88-9A5C-EE326F4AB6B2}" presName="accent_2" presStyleCnt="0"/>
      <dgm:spPr/>
    </dgm:pt>
    <dgm:pt modelId="{9C560C62-0F9B-4C6D-B0B4-ED4DD862B738}" type="pres">
      <dgm:prSet presAssocID="{1B878FDE-D673-4A88-9A5C-EE326F4AB6B2}" presName="accentRepeatNode" presStyleLbl="solidFgAcc1" presStyleIdx="1" presStyleCnt="5" custLinFactNeighborX="3676" custLinFactNeighborY="4580"/>
      <dgm:spPr>
        <a:solidFill>
          <a:schemeClr val="accent2">
            <a:lumMod val="20000"/>
            <a:lumOff val="80000"/>
          </a:schemeClr>
        </a:solidFill>
      </dgm:spPr>
      <dgm:t>
        <a:bodyPr/>
        <a:lstStyle/>
        <a:p>
          <a:endParaRPr lang="en-US"/>
        </a:p>
      </dgm:t>
    </dgm:pt>
    <dgm:pt modelId="{01735F55-3D89-47BE-AEE2-9D51A4D12CB5}" type="pres">
      <dgm:prSet presAssocID="{0F313AAD-657F-45EA-BE08-A558F1F96A3A}" presName="text_3" presStyleLbl="node1" presStyleIdx="2" presStyleCnt="5">
        <dgm:presLayoutVars>
          <dgm:bulletEnabled val="1"/>
        </dgm:presLayoutVars>
      </dgm:prSet>
      <dgm:spPr/>
      <dgm:t>
        <a:bodyPr/>
        <a:lstStyle/>
        <a:p>
          <a:endParaRPr lang="en-US"/>
        </a:p>
      </dgm:t>
    </dgm:pt>
    <dgm:pt modelId="{84DCE36D-8A49-4E20-B671-9CA461D122EA}" type="pres">
      <dgm:prSet presAssocID="{0F313AAD-657F-45EA-BE08-A558F1F96A3A}" presName="accent_3" presStyleCnt="0"/>
      <dgm:spPr/>
    </dgm:pt>
    <dgm:pt modelId="{9C074C07-3054-4DAA-9659-E4E5C689057C}" type="pres">
      <dgm:prSet presAssocID="{0F313AAD-657F-45EA-BE08-A558F1F96A3A}" presName="accentRepeatNode" presStyleLbl="solidFgAcc1" presStyleIdx="2" presStyleCnt="5" custLinFactNeighborX="2725" custLinFactNeighborY="7330"/>
      <dgm:spPr>
        <a:solidFill>
          <a:schemeClr val="accent4">
            <a:lumMod val="20000"/>
            <a:lumOff val="80000"/>
          </a:schemeClr>
        </a:solidFill>
      </dgm:spPr>
      <dgm:t>
        <a:bodyPr/>
        <a:lstStyle/>
        <a:p>
          <a:endParaRPr lang="en-US"/>
        </a:p>
      </dgm:t>
    </dgm:pt>
    <dgm:pt modelId="{DC37454B-E733-4CF1-B912-5A52A5C6E147}" type="pres">
      <dgm:prSet presAssocID="{D16E2F38-DECE-478C-9ED8-6B78449A072C}" presName="text_4" presStyleLbl="node1" presStyleIdx="3" presStyleCnt="5">
        <dgm:presLayoutVars>
          <dgm:bulletEnabled val="1"/>
        </dgm:presLayoutVars>
      </dgm:prSet>
      <dgm:spPr/>
      <dgm:t>
        <a:bodyPr/>
        <a:lstStyle/>
        <a:p>
          <a:endParaRPr lang="en-US"/>
        </a:p>
      </dgm:t>
    </dgm:pt>
    <dgm:pt modelId="{E43C3A63-869B-4159-9C95-433BDF94FBD0}" type="pres">
      <dgm:prSet presAssocID="{D16E2F38-DECE-478C-9ED8-6B78449A072C}" presName="accent_4" presStyleCnt="0"/>
      <dgm:spPr/>
    </dgm:pt>
    <dgm:pt modelId="{AC125D4F-D0EC-4995-9127-06019589C8DB}" type="pres">
      <dgm:prSet presAssocID="{D16E2F38-DECE-478C-9ED8-6B78449A072C}" presName="accentRepeatNode" presStyleLbl="solidFgAcc1" presStyleIdx="3" presStyleCnt="5"/>
      <dgm:spPr>
        <a:solidFill>
          <a:schemeClr val="accent1">
            <a:lumMod val="20000"/>
            <a:lumOff val="80000"/>
          </a:schemeClr>
        </a:solidFill>
      </dgm:spPr>
      <dgm:t>
        <a:bodyPr/>
        <a:lstStyle/>
        <a:p>
          <a:endParaRPr lang="en-US"/>
        </a:p>
      </dgm:t>
    </dgm:pt>
    <dgm:pt modelId="{462B94DF-4E37-4E0C-8BC6-893ACE367B38}" type="pres">
      <dgm:prSet presAssocID="{289A444E-8C5A-4D9C-AA0C-A2A44F8695ED}" presName="text_5" presStyleLbl="node1" presStyleIdx="4" presStyleCnt="5">
        <dgm:presLayoutVars>
          <dgm:bulletEnabled val="1"/>
        </dgm:presLayoutVars>
      </dgm:prSet>
      <dgm:spPr/>
      <dgm:t>
        <a:bodyPr/>
        <a:lstStyle/>
        <a:p>
          <a:endParaRPr lang="en-US"/>
        </a:p>
      </dgm:t>
    </dgm:pt>
    <dgm:pt modelId="{C48B344B-0582-4427-A559-4C57D2C9DCE2}" type="pres">
      <dgm:prSet presAssocID="{289A444E-8C5A-4D9C-AA0C-A2A44F8695ED}" presName="accent_5" presStyleCnt="0"/>
      <dgm:spPr/>
    </dgm:pt>
    <dgm:pt modelId="{3A0D83ED-DF81-4943-A074-59C8E9D8EF4D}" type="pres">
      <dgm:prSet presAssocID="{289A444E-8C5A-4D9C-AA0C-A2A44F8695ED}" presName="accentRepeatNode" presStyleLbl="solidFgAcc1" presStyleIdx="4" presStyleCnt="5"/>
      <dgm:spPr>
        <a:solidFill>
          <a:schemeClr val="accent6">
            <a:lumMod val="20000"/>
            <a:lumOff val="80000"/>
          </a:schemeClr>
        </a:solidFill>
      </dgm:spPr>
      <dgm:t>
        <a:bodyPr/>
        <a:lstStyle/>
        <a:p>
          <a:endParaRPr lang="en-US"/>
        </a:p>
      </dgm:t>
    </dgm:pt>
  </dgm:ptLst>
  <dgm:cxnLst>
    <dgm:cxn modelId="{35940941-1A1C-4398-A37C-F20BA662144D}" srcId="{8AF4C3ED-845D-40C7-87A7-AFEFDFBF01AE}" destId="{4DE8A18E-FAAC-4D7C-99B7-A39A383B2B6D}" srcOrd="0" destOrd="0" parTransId="{86AABFBB-F6CA-4FF3-BA8D-0B761DBA613D}" sibTransId="{BD843222-4854-4330-8CE3-88BBE462B234}"/>
    <dgm:cxn modelId="{E542FC65-DD69-4CA2-8ED4-9B731BC937C7}" srcId="{8AF4C3ED-845D-40C7-87A7-AFEFDFBF01AE}" destId="{1B878FDE-D673-4A88-9A5C-EE326F4AB6B2}" srcOrd="1" destOrd="0" parTransId="{3F388C50-AB05-4B3E-904A-AB684519E38F}" sibTransId="{866AB527-F98F-4371-8540-0427FB1338CB}"/>
    <dgm:cxn modelId="{CCCEE926-A054-4621-B873-66F08A781EA1}" srcId="{8AF4C3ED-845D-40C7-87A7-AFEFDFBF01AE}" destId="{0F313AAD-657F-45EA-BE08-A558F1F96A3A}" srcOrd="2" destOrd="0" parTransId="{59395876-CFB7-4C96-9B79-A43D6BBD0DB2}" sibTransId="{BC2A3F27-03A5-42C9-8FEB-C3BEF2A94BCB}"/>
    <dgm:cxn modelId="{378E3B36-BA01-4107-8FC9-50EC7A1091DD}" srcId="{8AF4C3ED-845D-40C7-87A7-AFEFDFBF01AE}" destId="{D16E2F38-DECE-478C-9ED8-6B78449A072C}" srcOrd="3" destOrd="0" parTransId="{220BB62F-395B-4BC2-8AC5-612EAAD2C876}" sibTransId="{84AD9495-A2B9-482D-AAA0-A056F33FFAEE}"/>
    <dgm:cxn modelId="{D5C12B08-4338-4922-8AAF-1D25B43F3FFC}" type="presOf" srcId="{BD843222-4854-4330-8CE3-88BBE462B234}" destId="{70B67C08-8C13-4D72-9AE9-772248B089B7}" srcOrd="0" destOrd="0" presId="urn:microsoft.com/office/officeart/2008/layout/VerticalCurvedList"/>
    <dgm:cxn modelId="{9158E14E-9D38-4F4C-83EC-7EE5BDA133E4}" type="presOf" srcId="{D16E2F38-DECE-478C-9ED8-6B78449A072C}" destId="{DC37454B-E733-4CF1-B912-5A52A5C6E147}" srcOrd="0" destOrd="0" presId="urn:microsoft.com/office/officeart/2008/layout/VerticalCurvedList"/>
    <dgm:cxn modelId="{3EF6A7AC-1D49-46E3-83F4-CB1480A8538D}" type="presOf" srcId="{4DE8A18E-FAAC-4D7C-99B7-A39A383B2B6D}" destId="{7CED99CA-68F5-4D01-8B58-EA0AB4A87977}" srcOrd="0" destOrd="0" presId="urn:microsoft.com/office/officeart/2008/layout/VerticalCurvedList"/>
    <dgm:cxn modelId="{6D13C8C0-EC48-4E17-8773-4F15C6922DA5}" srcId="{8AF4C3ED-845D-40C7-87A7-AFEFDFBF01AE}" destId="{289A444E-8C5A-4D9C-AA0C-A2A44F8695ED}" srcOrd="4" destOrd="0" parTransId="{DEB2EBD0-18BF-4AA6-A813-AADD6D70407E}" sibTransId="{D57C9321-BDCF-4182-86A1-8DC57809FAF8}"/>
    <dgm:cxn modelId="{E58CBEDC-091A-4668-9A52-AD9B21F92AB9}" type="presOf" srcId="{0F313AAD-657F-45EA-BE08-A558F1F96A3A}" destId="{01735F55-3D89-47BE-AEE2-9D51A4D12CB5}" srcOrd="0" destOrd="0" presId="urn:microsoft.com/office/officeart/2008/layout/VerticalCurvedList"/>
    <dgm:cxn modelId="{D6C1D23B-2F5C-423D-AB7B-F954436A6E17}" type="presOf" srcId="{289A444E-8C5A-4D9C-AA0C-A2A44F8695ED}" destId="{462B94DF-4E37-4E0C-8BC6-893ACE367B38}" srcOrd="0" destOrd="0" presId="urn:microsoft.com/office/officeart/2008/layout/VerticalCurvedList"/>
    <dgm:cxn modelId="{256C546C-F32E-4BF6-B1C1-FFC50A0B8390}" type="presOf" srcId="{1B878FDE-D673-4A88-9A5C-EE326F4AB6B2}" destId="{EFCCE882-D63F-460F-81B0-91640336AC64}" srcOrd="0" destOrd="0" presId="urn:microsoft.com/office/officeart/2008/layout/VerticalCurvedList"/>
    <dgm:cxn modelId="{AA85850D-F71F-4E18-AA1D-CF90E6EBEFD2}" type="presOf" srcId="{8AF4C3ED-845D-40C7-87A7-AFEFDFBF01AE}" destId="{2D4AD295-F665-435E-8FD7-B45BC7B3798E}" srcOrd="0" destOrd="0" presId="urn:microsoft.com/office/officeart/2008/layout/VerticalCurvedList"/>
    <dgm:cxn modelId="{60AA4A35-519A-4A8F-BF7E-BFFFF6E3FC40}" type="presParOf" srcId="{2D4AD295-F665-435E-8FD7-B45BC7B3798E}" destId="{ECEE1680-2E99-454E-A8B3-42C3822A182C}" srcOrd="0" destOrd="0" presId="urn:microsoft.com/office/officeart/2008/layout/VerticalCurvedList"/>
    <dgm:cxn modelId="{F8611083-8642-47C5-B040-ECA5967C3ED7}" type="presParOf" srcId="{ECEE1680-2E99-454E-A8B3-42C3822A182C}" destId="{905CAAB8-7D6B-46EF-ACAE-2FAF48224E79}" srcOrd="0" destOrd="0" presId="urn:microsoft.com/office/officeart/2008/layout/VerticalCurvedList"/>
    <dgm:cxn modelId="{72C49540-E6A7-4CE5-B8EF-7CB6B0319960}" type="presParOf" srcId="{905CAAB8-7D6B-46EF-ACAE-2FAF48224E79}" destId="{5A0E5B91-2D84-4CA5-BDEF-E646426364CC}" srcOrd="0" destOrd="0" presId="urn:microsoft.com/office/officeart/2008/layout/VerticalCurvedList"/>
    <dgm:cxn modelId="{18B422CB-2E7A-4EE8-BA45-EC20B1D0174E}" type="presParOf" srcId="{905CAAB8-7D6B-46EF-ACAE-2FAF48224E79}" destId="{70B67C08-8C13-4D72-9AE9-772248B089B7}" srcOrd="1" destOrd="0" presId="urn:microsoft.com/office/officeart/2008/layout/VerticalCurvedList"/>
    <dgm:cxn modelId="{B39FD707-BFF0-434C-B0E1-388E2D3E2E05}" type="presParOf" srcId="{905CAAB8-7D6B-46EF-ACAE-2FAF48224E79}" destId="{B4018F5E-9C21-46CD-976B-BE7DC6B88357}" srcOrd="2" destOrd="0" presId="urn:microsoft.com/office/officeart/2008/layout/VerticalCurvedList"/>
    <dgm:cxn modelId="{8349C5EA-735F-40BE-BC73-54FE5397AACE}" type="presParOf" srcId="{905CAAB8-7D6B-46EF-ACAE-2FAF48224E79}" destId="{71DD3A06-E8F0-443E-B3DB-2A2DE8675453}" srcOrd="3" destOrd="0" presId="urn:microsoft.com/office/officeart/2008/layout/VerticalCurvedList"/>
    <dgm:cxn modelId="{6F371E04-EA2E-4270-AC51-8F64F1FB6E04}" type="presParOf" srcId="{ECEE1680-2E99-454E-A8B3-42C3822A182C}" destId="{7CED99CA-68F5-4D01-8B58-EA0AB4A87977}" srcOrd="1" destOrd="0" presId="urn:microsoft.com/office/officeart/2008/layout/VerticalCurvedList"/>
    <dgm:cxn modelId="{F0AEA533-F598-45AF-B7A2-606C58E32C20}" type="presParOf" srcId="{ECEE1680-2E99-454E-A8B3-42C3822A182C}" destId="{C6F9C526-0670-42C1-BD3F-6FD464B39C24}" srcOrd="2" destOrd="0" presId="urn:microsoft.com/office/officeart/2008/layout/VerticalCurvedList"/>
    <dgm:cxn modelId="{1A1810C1-F228-4CA6-859D-275D7F4418E5}" type="presParOf" srcId="{C6F9C526-0670-42C1-BD3F-6FD464B39C24}" destId="{356A1B20-655F-482F-864D-FA95199CF626}" srcOrd="0" destOrd="0" presId="urn:microsoft.com/office/officeart/2008/layout/VerticalCurvedList"/>
    <dgm:cxn modelId="{4674237C-0CB9-4960-B7E7-CD04F1C3C99C}" type="presParOf" srcId="{ECEE1680-2E99-454E-A8B3-42C3822A182C}" destId="{EFCCE882-D63F-460F-81B0-91640336AC64}" srcOrd="3" destOrd="0" presId="urn:microsoft.com/office/officeart/2008/layout/VerticalCurvedList"/>
    <dgm:cxn modelId="{71E53F2A-DDE6-4866-A685-8AFD07DD5EC5}" type="presParOf" srcId="{ECEE1680-2E99-454E-A8B3-42C3822A182C}" destId="{D73B6DD7-8A5B-4365-B3F7-0A3BF096D6FB}" srcOrd="4" destOrd="0" presId="urn:microsoft.com/office/officeart/2008/layout/VerticalCurvedList"/>
    <dgm:cxn modelId="{94FE25D7-D772-4B89-AD6C-1BA7FFE7033F}" type="presParOf" srcId="{D73B6DD7-8A5B-4365-B3F7-0A3BF096D6FB}" destId="{9C560C62-0F9B-4C6D-B0B4-ED4DD862B738}" srcOrd="0" destOrd="0" presId="urn:microsoft.com/office/officeart/2008/layout/VerticalCurvedList"/>
    <dgm:cxn modelId="{215CB068-AF41-48ED-8D64-5474DAF096D4}" type="presParOf" srcId="{ECEE1680-2E99-454E-A8B3-42C3822A182C}" destId="{01735F55-3D89-47BE-AEE2-9D51A4D12CB5}" srcOrd="5" destOrd="0" presId="urn:microsoft.com/office/officeart/2008/layout/VerticalCurvedList"/>
    <dgm:cxn modelId="{07939D52-BEE3-45CD-99A1-3043A4734840}" type="presParOf" srcId="{ECEE1680-2E99-454E-A8B3-42C3822A182C}" destId="{84DCE36D-8A49-4E20-B671-9CA461D122EA}" srcOrd="6" destOrd="0" presId="urn:microsoft.com/office/officeart/2008/layout/VerticalCurvedList"/>
    <dgm:cxn modelId="{DDDF419A-8CF4-429C-9354-BE84BF4C78AA}" type="presParOf" srcId="{84DCE36D-8A49-4E20-B671-9CA461D122EA}" destId="{9C074C07-3054-4DAA-9659-E4E5C689057C}" srcOrd="0" destOrd="0" presId="urn:microsoft.com/office/officeart/2008/layout/VerticalCurvedList"/>
    <dgm:cxn modelId="{87A38F3C-E382-421E-9497-AEA3D5511633}" type="presParOf" srcId="{ECEE1680-2E99-454E-A8B3-42C3822A182C}" destId="{DC37454B-E733-4CF1-B912-5A52A5C6E147}" srcOrd="7" destOrd="0" presId="urn:microsoft.com/office/officeart/2008/layout/VerticalCurvedList"/>
    <dgm:cxn modelId="{3FD2C6C3-1754-4A9A-8DE7-79FDF88BCFE0}" type="presParOf" srcId="{ECEE1680-2E99-454E-A8B3-42C3822A182C}" destId="{E43C3A63-869B-4159-9C95-433BDF94FBD0}" srcOrd="8" destOrd="0" presId="urn:microsoft.com/office/officeart/2008/layout/VerticalCurvedList"/>
    <dgm:cxn modelId="{B2236FFF-2A42-4BD3-9948-0EBEA90D6951}" type="presParOf" srcId="{E43C3A63-869B-4159-9C95-433BDF94FBD0}" destId="{AC125D4F-D0EC-4995-9127-06019589C8DB}" srcOrd="0" destOrd="0" presId="urn:microsoft.com/office/officeart/2008/layout/VerticalCurvedList"/>
    <dgm:cxn modelId="{B6BA26B8-36CD-4BEF-A02C-0778553020AF}" type="presParOf" srcId="{ECEE1680-2E99-454E-A8B3-42C3822A182C}" destId="{462B94DF-4E37-4E0C-8BC6-893ACE367B38}" srcOrd="9" destOrd="0" presId="urn:microsoft.com/office/officeart/2008/layout/VerticalCurvedList"/>
    <dgm:cxn modelId="{700478F0-57F0-4BFA-88C4-A37C989CF419}" type="presParOf" srcId="{ECEE1680-2E99-454E-A8B3-42C3822A182C}" destId="{C48B344B-0582-4427-A559-4C57D2C9DCE2}" srcOrd="10" destOrd="0" presId="urn:microsoft.com/office/officeart/2008/layout/VerticalCurvedList"/>
    <dgm:cxn modelId="{965BF2A5-DB1B-4532-BEF5-0B899AD0653D}" type="presParOf" srcId="{C48B344B-0582-4427-A559-4C57D2C9DCE2}" destId="{3A0D83ED-DF81-4943-A074-59C8E9D8EF4D}"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BCD090F-65EF-4FEC-9449-B45E860D94F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vi-VN"/>
        </a:p>
      </dgm:t>
    </dgm:pt>
    <dgm:pt modelId="{83B37D76-4734-4384-A212-E0F858BB844A}" type="pres">
      <dgm:prSet presAssocID="{6BCD090F-65EF-4FEC-9449-B45E860D94F2}" presName="linear" presStyleCnt="0">
        <dgm:presLayoutVars>
          <dgm:animLvl val="lvl"/>
          <dgm:resizeHandles val="exact"/>
        </dgm:presLayoutVars>
      </dgm:prSet>
      <dgm:spPr/>
      <dgm:t>
        <a:bodyPr/>
        <a:lstStyle/>
        <a:p>
          <a:endParaRPr lang="en-US"/>
        </a:p>
      </dgm:t>
    </dgm:pt>
  </dgm:ptLst>
  <dgm:cxnLst>
    <dgm:cxn modelId="{4E594AF4-7B30-4B0B-BF71-2BDAE3108CF8}" type="presOf" srcId="{6BCD090F-65EF-4FEC-9449-B45E860D94F2}" destId="{83B37D76-4734-4384-A212-E0F858BB844A}"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69F2D1-2E9C-41D8-9C66-EB2E637A97B1}">
      <dsp:nvSpPr>
        <dsp:cNvPr id="0" name=""/>
        <dsp:cNvSpPr/>
      </dsp:nvSpPr>
      <dsp:spPr>
        <a:xfrm>
          <a:off x="2517708" y="786810"/>
          <a:ext cx="2705676" cy="270567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5735AD-EBA1-4C3D-9AB5-521CB65AB417}">
      <dsp:nvSpPr>
        <dsp:cNvPr id="0" name=""/>
        <dsp:cNvSpPr/>
      </dsp:nvSpPr>
      <dsp:spPr>
        <a:xfrm>
          <a:off x="2818264" y="1087366"/>
          <a:ext cx="2104565" cy="210456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97962E-DB01-47B8-91B2-3A9CF68A2CDC}">
      <dsp:nvSpPr>
        <dsp:cNvPr id="0" name=""/>
        <dsp:cNvSpPr/>
      </dsp:nvSpPr>
      <dsp:spPr>
        <a:xfrm>
          <a:off x="3118820" y="1387921"/>
          <a:ext cx="1503454" cy="15034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369B9C-B55B-4667-9ECB-D9E2CC737C0F}">
      <dsp:nvSpPr>
        <dsp:cNvPr id="0" name=""/>
        <dsp:cNvSpPr/>
      </dsp:nvSpPr>
      <dsp:spPr>
        <a:xfrm>
          <a:off x="3419601" y="1688703"/>
          <a:ext cx="901892" cy="90189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9D4272-1A8D-4111-9B77-BBB87C14B786}">
      <dsp:nvSpPr>
        <dsp:cNvPr id="0" name=""/>
        <dsp:cNvSpPr/>
      </dsp:nvSpPr>
      <dsp:spPr>
        <a:xfrm>
          <a:off x="3720156" y="1989258"/>
          <a:ext cx="300781" cy="300781"/>
        </a:xfrm>
        <a:prstGeom prst="ellipse">
          <a:avLst/>
        </a:prstGeom>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6350" cap="flat" cmpd="sng" algn="ctr">
          <a:solidFill>
            <a:schemeClr val="accent1"/>
          </a:solidFill>
          <a:prstDash val="solid"/>
          <a:miter lim="800000"/>
        </a:ln>
        <a:effectLst/>
      </dsp:spPr>
      <dsp:style>
        <a:lnRef idx="1">
          <a:schemeClr val="accent1"/>
        </a:lnRef>
        <a:fillRef idx="2">
          <a:schemeClr val="accent1"/>
        </a:fillRef>
        <a:effectRef idx="1">
          <a:schemeClr val="accent1"/>
        </a:effectRef>
        <a:fontRef idx="minor">
          <a:schemeClr val="dk1"/>
        </a:fontRef>
      </dsp:style>
    </dsp:sp>
    <dsp:sp modelId="{E5F203A0-B60C-4C79-9CBC-4205CCAAA770}">
      <dsp:nvSpPr>
        <dsp:cNvPr id="0" name=""/>
        <dsp:cNvSpPr/>
      </dsp:nvSpPr>
      <dsp:spPr>
        <a:xfrm>
          <a:off x="5742798" y="79573"/>
          <a:ext cx="4701221" cy="477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4912" tIns="33020" rIns="33020" bIns="33020" numCol="1" spcCol="1270" anchor="ctr" anchorCtr="0">
          <a:noAutofit/>
        </a:bodyPr>
        <a:lstStyle/>
        <a:p>
          <a:pPr lvl="0" algn="l" defTabSz="1155700">
            <a:lnSpc>
              <a:spcPct val="90000"/>
            </a:lnSpc>
            <a:spcBef>
              <a:spcPct val="0"/>
            </a:spcBef>
            <a:spcAft>
              <a:spcPct val="35000"/>
            </a:spcAft>
          </a:pPr>
          <a14:m xmlns:a14="http://schemas.microsoft.com/office/drawing/2010/main">
            <m:oMath xmlns:m="http://schemas.openxmlformats.org/officeDocument/2006/math">
              <m:r>
                <a:rPr lang="en-US" sz="2600" b="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m:t>
              </m:r>
              <m:r>
                <a:rPr lang="en-US" sz="2600" b="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 </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𝑀</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ọ</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𝑖</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 </m:t>
              </m:r>
              <m:r>
                <a:rPr lang="en-US" sz="2600" b="1" i="1" kern="1200" smtClean="0">
                  <a:solidFill>
                    <a:schemeClr val="accent2">
                      <a:lumMod val="60000"/>
                      <a:lumOff val="40000"/>
                    </a:schemeClr>
                  </a:solidFill>
                  <a:latin typeface="Cambria Math" panose="02040503050406030204" pitchFamily="18" charset="0"/>
                  <a:ea typeface="Tahoma" panose="020B0604030504040204" pitchFamily="34" charset="0"/>
                  <a:cs typeface="Times New Roman" panose="02020603050405020304" pitchFamily="18" charset="0"/>
                </a:rPr>
                <m:t>𝒍</m:t>
              </m:r>
              <m:r>
                <a:rPr lang="en-US" sz="2600" b="1" i="1" kern="1200" smtClean="0">
                  <a:solidFill>
                    <a:schemeClr val="accent2">
                      <a:lumMod val="60000"/>
                      <a:lumOff val="40000"/>
                    </a:schemeClr>
                  </a:solidFill>
                  <a:latin typeface="Cambria Math" panose="02040503050406030204" pitchFamily="18" charset="0"/>
                  <a:ea typeface="Tahoma" panose="020B0604030504040204" pitchFamily="34" charset="0"/>
                  <a:cs typeface="Times New Roman" panose="02020603050405020304" pitchFamily="18" charset="0"/>
                </a:rPr>
                <m:t>ệ</m:t>
              </m:r>
              <m:r>
                <a:rPr lang="en-US" sz="2600" b="1" i="1" kern="1200" smtClean="0">
                  <a:solidFill>
                    <a:schemeClr val="accent2">
                      <a:lumMod val="60000"/>
                      <a:lumOff val="40000"/>
                    </a:schemeClr>
                  </a:solidFill>
                  <a:latin typeface="Cambria Math" panose="02040503050406030204" pitchFamily="18" charset="0"/>
                  <a:ea typeface="Tahoma" panose="020B0604030504040204" pitchFamily="34" charset="0"/>
                  <a:cs typeface="Times New Roman" panose="02020603050405020304" pitchFamily="18" charset="0"/>
                </a:rPr>
                <m:t>𝒏𝒉</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 đượ</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𝑐</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 </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𝑡h</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ự</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𝑐</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 </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h𝑖</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ệ</m:t>
              </m:r>
              <m:r>
                <a:rPr lang="en-US" sz="2600" i="1" kern="1200" smtClean="0">
                  <a:solidFill>
                    <a:schemeClr val="bg1"/>
                  </a:solidFill>
                  <a:latin typeface="Cambria Math" panose="02040503050406030204" pitchFamily="18" charset="0"/>
                  <a:ea typeface="Tahoma" panose="020B0604030504040204" pitchFamily="34" charset="0"/>
                  <a:cs typeface="Times New Roman" panose="02020603050405020304" pitchFamily="18" charset="0"/>
                </a:rPr>
                <m:t>𝑛</m:t>
              </m:r>
            </m:oMath>
          </a14:m>
          <a:r>
            <a:rPr lang="en-US" sz="2600" kern="12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endParaRPr lang="en-US" sz="2600" kern="1200">
            <a:latin typeface="Times New Roman" panose="02020603050405020304" pitchFamily="18" charset="0"/>
            <a:cs typeface="Times New Roman" panose="02020603050405020304" pitchFamily="18" charset="0"/>
          </a:endParaRPr>
        </a:p>
      </dsp:txBody>
      <dsp:txXfrm>
        <a:off x="5742798" y="79573"/>
        <a:ext cx="4701221" cy="477642"/>
      </dsp:txXfrm>
    </dsp:sp>
    <dsp:sp modelId="{14549D2F-5710-439E-8DA6-5EA1699ECE02}">
      <dsp:nvSpPr>
        <dsp:cNvPr id="0" name=""/>
        <dsp:cNvSpPr/>
      </dsp:nvSpPr>
      <dsp:spPr>
        <a:xfrm>
          <a:off x="5336122" y="353902"/>
          <a:ext cx="338209"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8E8A863-D09F-483D-9E4F-C3AACD73C5D3}">
      <dsp:nvSpPr>
        <dsp:cNvPr id="0" name=""/>
        <dsp:cNvSpPr/>
      </dsp:nvSpPr>
      <dsp:spPr>
        <a:xfrm rot="5400000">
          <a:off x="3709334" y="515115"/>
          <a:ext cx="1785746" cy="146332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9EB8565-6695-4917-A190-6BE8553F890D}">
      <dsp:nvSpPr>
        <dsp:cNvPr id="0" name=""/>
        <dsp:cNvSpPr/>
      </dsp:nvSpPr>
      <dsp:spPr>
        <a:xfrm>
          <a:off x="5868592" y="592347"/>
          <a:ext cx="4896395" cy="477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4912" tIns="33020" rIns="33020" bIns="33020" numCol="1" spcCol="1270" anchor="ctr" anchorCtr="0">
          <a:noAutofit/>
        </a:bodyPr>
        <a:lstStyle/>
        <a:p>
          <a:pPr lvl="0" algn="l" defTabSz="1155700">
            <a:lnSpc>
              <a:spcPct val="90000"/>
            </a:lnSpc>
            <a:spcBef>
              <a:spcPct val="0"/>
            </a:spcBef>
            <a:spcAft>
              <a:spcPct val="35000"/>
            </a:spcAft>
          </a:pPr>
          <a:r>
            <a:rPr lang="en-US" sz="2600" kern="1200" smtClean="0">
              <a:solidFill>
                <a:schemeClr val="bg1"/>
              </a:solidFill>
              <a:latin typeface="Yu Gothic UI Semilight" panose="020B0400000000000000" pitchFamily="34" charset="-128"/>
              <a:ea typeface="Yu Gothic UI Semilight" panose="020B0400000000000000" pitchFamily="34" charset="-128"/>
              <a:cs typeface="Times New Roman" panose="02020603050405020304" pitchFamily="18" charset="0"/>
            </a:rPr>
            <a:t>☞</a:t>
          </a:r>
          <a:r>
            <a:rPr lang="en-US" sz="2600" kern="12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 </a:t>
          </a:r>
          <a:r>
            <a:rPr lang="en-US" sz="2600" b="1" kern="1200"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điều kiện</a:t>
          </a:r>
          <a:r>
            <a:rPr lang="en-US" sz="2600" kern="1200"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600" kern="12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 </a:t>
          </a:r>
          <a:r>
            <a:rPr lang="en-US" sz="2600" b="1" kern="12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 tra</a:t>
          </a:r>
          <a:endParaRPr lang="en-US" sz="2600" kern="1200">
            <a:latin typeface="Times New Roman" panose="02020603050405020304" pitchFamily="18" charset="0"/>
            <a:cs typeface="Times New Roman" panose="02020603050405020304" pitchFamily="18" charset="0"/>
          </a:endParaRPr>
        </a:p>
      </dsp:txBody>
      <dsp:txXfrm>
        <a:off x="5868592" y="592347"/>
        <a:ext cx="4896395" cy="477642"/>
      </dsp:txXfrm>
    </dsp:sp>
    <dsp:sp modelId="{9469C68B-EA8E-4EC8-93BF-5EB7BC756B7D}">
      <dsp:nvSpPr>
        <dsp:cNvPr id="0" name=""/>
        <dsp:cNvSpPr/>
      </dsp:nvSpPr>
      <dsp:spPr>
        <a:xfrm>
          <a:off x="5336122" y="858962"/>
          <a:ext cx="338209"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E5AE753-D024-4327-A75A-40BDFB326A0D}">
      <dsp:nvSpPr>
        <dsp:cNvPr id="0" name=""/>
        <dsp:cNvSpPr/>
      </dsp:nvSpPr>
      <dsp:spPr>
        <a:xfrm rot="5400000">
          <a:off x="3971739" y="981799"/>
          <a:ext cx="1486859" cy="1240101"/>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8558F70-CAD4-4BC5-94D8-116895DB85E1}">
      <dsp:nvSpPr>
        <dsp:cNvPr id="0" name=""/>
        <dsp:cNvSpPr/>
      </dsp:nvSpPr>
      <dsp:spPr>
        <a:xfrm>
          <a:off x="6031345" y="1097134"/>
          <a:ext cx="5469444" cy="477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4912" tIns="33020" rIns="33020" bIns="33020" numCol="1" spcCol="1270" anchor="ctr" anchorCtr="0">
          <a:noAutofit/>
        </a:bodyPr>
        <a:lstStyle/>
        <a:p>
          <a:pPr lvl="0" algn="l" defTabSz="1155700">
            <a:lnSpc>
              <a:spcPct val="90000"/>
            </a:lnSpc>
            <a:spcBef>
              <a:spcPct val="0"/>
            </a:spcBef>
            <a:spcAft>
              <a:spcPct val="35000"/>
            </a:spcAft>
          </a:pPr>
          <a:r>
            <a:rPr lang="en-US" sz="2600" kern="1200" smtClean="0">
              <a:solidFill>
                <a:schemeClr val="bg1"/>
              </a:solidFill>
              <a:latin typeface="Yu Gothic UI Semilight" panose="020B0400000000000000" pitchFamily="34" charset="-128"/>
              <a:ea typeface="Yu Gothic UI Semilight" panose="020B0400000000000000" pitchFamily="34" charset="-128"/>
              <a:cs typeface="Times New Roman" panose="02020603050405020304" pitchFamily="18" charset="0"/>
            </a:rPr>
            <a:t>☞</a:t>
          </a:r>
          <a:r>
            <a:rPr lang="en-US" sz="2600" kern="12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 </a:t>
          </a:r>
          <a:r>
            <a:rPr lang="en-US" sz="2600" b="1" kern="1200"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chu trình </a:t>
          </a:r>
          <a:r>
            <a:rPr lang="en-US" sz="2600" kern="12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 duyệt qua</a:t>
          </a:r>
          <a:endParaRPr lang="en-US" sz="2600" kern="1200">
            <a:latin typeface="Times New Roman" panose="02020603050405020304" pitchFamily="18" charset="0"/>
            <a:cs typeface="Times New Roman" panose="02020603050405020304" pitchFamily="18" charset="0"/>
          </a:endParaRPr>
        </a:p>
      </dsp:txBody>
      <dsp:txXfrm>
        <a:off x="6031345" y="1097134"/>
        <a:ext cx="5469444" cy="477642"/>
      </dsp:txXfrm>
    </dsp:sp>
    <dsp:sp modelId="{C7C246DD-C41C-44C4-9B60-8081B0DC72BB}">
      <dsp:nvSpPr>
        <dsp:cNvPr id="0" name=""/>
        <dsp:cNvSpPr/>
      </dsp:nvSpPr>
      <dsp:spPr>
        <a:xfrm>
          <a:off x="5336122" y="1364021"/>
          <a:ext cx="338209"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E15EE14-7EDD-49E8-9E77-BD8E5389D197}">
      <dsp:nvSpPr>
        <dsp:cNvPr id="0" name=""/>
        <dsp:cNvSpPr/>
      </dsp:nvSpPr>
      <dsp:spPr>
        <a:xfrm rot="5400000">
          <a:off x="4229049" y="1429409"/>
          <a:ext cx="1172459" cy="1041685"/>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815B6FE-E353-4070-AD70-35F9DB6AC184}">
      <dsp:nvSpPr>
        <dsp:cNvPr id="0" name=""/>
        <dsp:cNvSpPr/>
      </dsp:nvSpPr>
      <dsp:spPr>
        <a:xfrm>
          <a:off x="5674331" y="1619437"/>
          <a:ext cx="1352838" cy="477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35560" rIns="35560" bIns="35560" numCol="1" spcCol="1270" anchor="ctr" anchorCtr="0">
          <a:noAutofit/>
        </a:bodyPr>
        <a:lstStyle/>
        <a:p>
          <a:pPr lvl="0" algn="l" defTabSz="1244600">
            <a:lnSpc>
              <a:spcPct val="90000"/>
            </a:lnSpc>
            <a:spcBef>
              <a:spcPct val="0"/>
            </a:spcBef>
            <a:spcAft>
              <a:spcPct val="35000"/>
            </a:spcAft>
          </a:pPr>
          <a:endParaRPr lang="en-US" sz="2800" kern="1200"/>
        </a:p>
      </dsp:txBody>
      <dsp:txXfrm>
        <a:off x="5674331" y="1619437"/>
        <a:ext cx="1352838" cy="477642"/>
      </dsp:txXfrm>
    </dsp:sp>
    <dsp:sp modelId="{50106B60-5DDC-4C91-BC6E-82DC12755BD3}">
      <dsp:nvSpPr>
        <dsp:cNvPr id="0" name=""/>
        <dsp:cNvSpPr/>
      </dsp:nvSpPr>
      <dsp:spPr>
        <a:xfrm>
          <a:off x="5336122" y="1858258"/>
          <a:ext cx="338209"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78D1AD3-96EC-4CA2-90BB-94B5F7A30845}">
      <dsp:nvSpPr>
        <dsp:cNvPr id="0" name=""/>
        <dsp:cNvSpPr/>
      </dsp:nvSpPr>
      <dsp:spPr>
        <a:xfrm rot="5400000">
          <a:off x="4485186" y="1902000"/>
          <a:ext cx="894677" cy="807193"/>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DC6EFE8-C1E8-488E-B9DD-00D5B97D6F26}">
      <dsp:nvSpPr>
        <dsp:cNvPr id="0" name=""/>
        <dsp:cNvSpPr/>
      </dsp:nvSpPr>
      <dsp:spPr>
        <a:xfrm>
          <a:off x="5674331" y="2099244"/>
          <a:ext cx="1352838" cy="477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35560" rIns="35560" bIns="35560" numCol="1" spcCol="1270" anchor="ctr" anchorCtr="0">
          <a:noAutofit/>
        </a:bodyPr>
        <a:lstStyle/>
        <a:p>
          <a:pPr lvl="0" algn="l" defTabSz="1244600">
            <a:lnSpc>
              <a:spcPct val="90000"/>
            </a:lnSpc>
            <a:spcBef>
              <a:spcPct val="0"/>
            </a:spcBef>
            <a:spcAft>
              <a:spcPct val="35000"/>
            </a:spcAft>
          </a:pPr>
          <a:endParaRPr lang="en-US" sz="2800" kern="1200"/>
        </a:p>
      </dsp:txBody>
      <dsp:txXfrm>
        <a:off x="5674331" y="2099244"/>
        <a:ext cx="1352838" cy="477642"/>
      </dsp:txXfrm>
    </dsp:sp>
    <dsp:sp modelId="{F4C73CA2-6C87-4923-A053-EDB9278A0A99}">
      <dsp:nvSpPr>
        <dsp:cNvPr id="0" name=""/>
        <dsp:cNvSpPr/>
      </dsp:nvSpPr>
      <dsp:spPr>
        <a:xfrm>
          <a:off x="5336122" y="2338065"/>
          <a:ext cx="338209"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0F3D4E1-B4AA-47B9-AA94-DAC31C7531CC}">
      <dsp:nvSpPr>
        <dsp:cNvPr id="0" name=""/>
        <dsp:cNvSpPr/>
      </dsp:nvSpPr>
      <dsp:spPr>
        <a:xfrm rot="5400000">
          <a:off x="4727344" y="2360612"/>
          <a:ext cx="631324" cy="586229"/>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B67C08-8C13-4D72-9AE9-772248B089B7}">
      <dsp:nvSpPr>
        <dsp:cNvPr id="0" name=""/>
        <dsp:cNvSpPr/>
      </dsp:nvSpPr>
      <dsp:spPr>
        <a:xfrm>
          <a:off x="-4884662" y="-748545"/>
          <a:ext cx="5817703" cy="5817703"/>
        </a:xfrm>
        <a:prstGeom prst="blockArc">
          <a:avLst>
            <a:gd name="adj1" fmla="val 18900000"/>
            <a:gd name="adj2" fmla="val 2700000"/>
            <a:gd name="adj3" fmla="val 371"/>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CED99CA-68F5-4D01-8B58-EA0AB4A87977}">
      <dsp:nvSpPr>
        <dsp:cNvPr id="0" name=""/>
        <dsp:cNvSpPr/>
      </dsp:nvSpPr>
      <dsp:spPr>
        <a:xfrm>
          <a:off x="464165" y="300989"/>
          <a:ext cx="9590909" cy="54024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8823" tIns="53340" rIns="53340" bIns="53340" numCol="1" spcCol="1270" anchor="ctr" anchorCtr="0">
          <a:noAutofit/>
        </a:bodyPr>
        <a:lstStyle/>
        <a:p>
          <a:pPr lvl="0" algn="l" defTabSz="933450">
            <a:lnSpc>
              <a:spcPct val="90000"/>
            </a:lnSpc>
            <a:spcBef>
              <a:spcPct val="0"/>
            </a:spcBef>
            <a:spcAft>
              <a:spcPct val="35000"/>
            </a:spcAft>
          </a:pPr>
          <a:r>
            <a:rPr lang="en-US" sz="2100" kern="1200" smtClean="0">
              <a:solidFill>
                <a:schemeClr val="bg1"/>
              </a:solidFill>
              <a:latin typeface="Times New Roman" panose="02020603050405020304" pitchFamily="18" charset="0"/>
              <a:cs typeface="Times New Roman" panose="02020603050405020304" pitchFamily="18" charset="0"/>
            </a:rPr>
            <a:t>Không đủ </a:t>
          </a:r>
          <a:r>
            <a:rPr lang="en-US" sz="2100" kern="1200" smtClean="0">
              <a:solidFill>
                <a:schemeClr val="accent2">
                  <a:lumMod val="60000"/>
                  <a:lumOff val="40000"/>
                </a:schemeClr>
              </a:solidFill>
              <a:latin typeface="Times New Roman" panose="02020603050405020304" pitchFamily="18" charset="0"/>
              <a:cs typeface="Times New Roman" panose="02020603050405020304" pitchFamily="18" charset="0"/>
            </a:rPr>
            <a:t>khả năng </a:t>
          </a:r>
          <a:r>
            <a:rPr lang="en-US" sz="2100" kern="1200" smtClean="0">
              <a:solidFill>
                <a:schemeClr val="bg1"/>
              </a:solidFill>
              <a:latin typeface="Times New Roman" panose="02020603050405020304" pitchFamily="18" charset="0"/>
              <a:cs typeface="Times New Roman" panose="02020603050405020304" pitchFamily="18" charset="0"/>
            </a:rPr>
            <a:t>kiểm thử hết các đường thi hành vì </a:t>
          </a:r>
          <a:r>
            <a:rPr lang="en-US" sz="2100" kern="1200" smtClean="0">
              <a:solidFill>
                <a:schemeClr val="accent2">
                  <a:lumMod val="60000"/>
                  <a:lumOff val="40000"/>
                </a:schemeClr>
              </a:solidFill>
              <a:latin typeface="Times New Roman" panose="02020603050405020304" pitchFamily="18" charset="0"/>
              <a:cs typeface="Times New Roman" panose="02020603050405020304" pitchFamily="18" charset="0"/>
            </a:rPr>
            <a:t>số lượng quá nhiều</a:t>
          </a:r>
          <a:endParaRPr lang="en-US" sz="2100" kern="1200"/>
        </a:p>
      </dsp:txBody>
      <dsp:txXfrm>
        <a:off x="464165" y="300989"/>
        <a:ext cx="9590909" cy="540249"/>
      </dsp:txXfrm>
    </dsp:sp>
    <dsp:sp modelId="{356A1B20-655F-482F-864D-FA95199CF626}">
      <dsp:nvSpPr>
        <dsp:cNvPr id="0" name=""/>
        <dsp:cNvSpPr/>
      </dsp:nvSpPr>
      <dsp:spPr>
        <a:xfrm>
          <a:off x="70594" y="202420"/>
          <a:ext cx="675311" cy="675311"/>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CCE882-D63F-460F-81B0-91640336AC64}">
      <dsp:nvSpPr>
        <dsp:cNvPr id="0" name=""/>
        <dsp:cNvSpPr/>
      </dsp:nvSpPr>
      <dsp:spPr>
        <a:xfrm>
          <a:off x="795377" y="1080066"/>
          <a:ext cx="9203782" cy="54024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8823" tIns="53340" rIns="53340" bIns="53340" numCol="1" spcCol="1270" anchor="ctr" anchorCtr="0">
          <a:noAutofit/>
        </a:bodyPr>
        <a:lstStyle/>
        <a:p>
          <a:pPr lvl="0" algn="l" defTabSz="933450">
            <a:lnSpc>
              <a:spcPct val="90000"/>
            </a:lnSpc>
            <a:spcBef>
              <a:spcPct val="0"/>
            </a:spcBef>
            <a:spcAft>
              <a:spcPct val="35000"/>
            </a:spcAft>
          </a:pPr>
          <a:r>
            <a:rPr lang="en-US" sz="2100" kern="1200" smtClean="0">
              <a:solidFill>
                <a:schemeClr val="bg1"/>
              </a:solidFill>
              <a:latin typeface="Times New Roman" panose="02020603050405020304" pitchFamily="18" charset="0"/>
              <a:cs typeface="Times New Roman" panose="02020603050405020304" pitchFamily="18" charset="0"/>
            </a:rPr>
            <a:t>Không thể </a:t>
          </a:r>
          <a:r>
            <a:rPr lang="en-US" sz="2100" kern="1200" smtClean="0">
              <a:solidFill>
                <a:schemeClr val="accent2">
                  <a:lumMod val="60000"/>
                  <a:lumOff val="40000"/>
                </a:schemeClr>
              </a:solidFill>
              <a:latin typeface="Times New Roman" panose="02020603050405020304" pitchFamily="18" charset="0"/>
              <a:cs typeface="Times New Roman" panose="02020603050405020304" pitchFamily="18" charset="0"/>
            </a:rPr>
            <a:t>đảm bảo </a:t>
          </a:r>
          <a:r>
            <a:rPr lang="en-US" sz="2100" kern="1200" smtClean="0">
              <a:solidFill>
                <a:schemeClr val="bg1"/>
              </a:solidFill>
              <a:latin typeface="Times New Roman" panose="02020603050405020304" pitchFamily="18" charset="0"/>
              <a:cs typeface="Times New Roman" panose="02020603050405020304" pitchFamily="18" charset="0"/>
            </a:rPr>
            <a:t>rằng kiểm thử hộp trắng đã phân theo đặc tả </a:t>
          </a:r>
          <a:endParaRPr lang="en-US" sz="2100" kern="1200"/>
        </a:p>
      </dsp:txBody>
      <dsp:txXfrm>
        <a:off x="795377" y="1080066"/>
        <a:ext cx="9203782" cy="540249"/>
      </dsp:txXfrm>
    </dsp:sp>
    <dsp:sp modelId="{9C560C62-0F9B-4C6D-B0B4-ED4DD862B738}">
      <dsp:nvSpPr>
        <dsp:cNvPr id="0" name=""/>
        <dsp:cNvSpPr/>
      </dsp:nvSpPr>
      <dsp:spPr>
        <a:xfrm>
          <a:off x="482546" y="1043464"/>
          <a:ext cx="675311" cy="675311"/>
        </a:xfrm>
        <a:prstGeom prst="ellipse">
          <a:avLst/>
        </a:prstGeom>
        <a:solidFill>
          <a:schemeClr val="accent2">
            <a:lumMod val="20000"/>
            <a:lumOff val="8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1735F55-3D89-47BE-AEE2-9D51A4D12CB5}">
      <dsp:nvSpPr>
        <dsp:cNvPr id="0" name=""/>
        <dsp:cNvSpPr/>
      </dsp:nvSpPr>
      <dsp:spPr>
        <a:xfrm>
          <a:off x="914194" y="1890181"/>
          <a:ext cx="9084965" cy="54024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8823" tIns="53340" rIns="53340" bIns="53340" numCol="1" spcCol="1270" anchor="ctr" anchorCtr="0">
          <a:noAutofit/>
        </a:bodyPr>
        <a:lstStyle/>
        <a:p>
          <a:pPr lvl="0" algn="l" defTabSz="933450">
            <a:lnSpc>
              <a:spcPct val="90000"/>
            </a:lnSpc>
            <a:spcBef>
              <a:spcPct val="0"/>
            </a:spcBef>
            <a:spcAft>
              <a:spcPct val="35000"/>
            </a:spcAft>
          </a:pPr>
          <a:r>
            <a:rPr lang="en-US" sz="2100" kern="1200" smtClean="0">
              <a:solidFill>
                <a:schemeClr val="bg1"/>
              </a:solidFill>
              <a:latin typeface="Times New Roman" panose="02020603050405020304" pitchFamily="18" charset="0"/>
              <a:cs typeface="Times New Roman" panose="02020603050405020304" pitchFamily="18" charset="0"/>
            </a:rPr>
            <a:t>Không </a:t>
          </a:r>
          <a:r>
            <a:rPr lang="en-US" sz="2100" kern="1200" smtClean="0">
              <a:solidFill>
                <a:schemeClr val="accent2">
                  <a:lumMod val="60000"/>
                  <a:lumOff val="40000"/>
                </a:schemeClr>
              </a:solidFill>
              <a:latin typeface="Times New Roman" panose="02020603050405020304" pitchFamily="18" charset="0"/>
              <a:cs typeface="Times New Roman" panose="02020603050405020304" pitchFamily="18" charset="0"/>
            </a:rPr>
            <a:t>phát hiện </a:t>
          </a:r>
          <a:r>
            <a:rPr lang="en-US" sz="2100" kern="1200" smtClean="0">
              <a:solidFill>
                <a:schemeClr val="bg1"/>
              </a:solidFill>
              <a:latin typeface="Times New Roman" panose="02020603050405020304" pitchFamily="18" charset="0"/>
              <a:cs typeface="Times New Roman" panose="02020603050405020304" pitchFamily="18" charset="0"/>
            </a:rPr>
            <a:t>ra chương trình sai do thiếu đường dẫn </a:t>
          </a:r>
          <a:endParaRPr lang="en-US" sz="2100" kern="1200"/>
        </a:p>
      </dsp:txBody>
      <dsp:txXfrm>
        <a:off x="914194" y="1890181"/>
        <a:ext cx="9084965" cy="540249"/>
      </dsp:txXfrm>
    </dsp:sp>
    <dsp:sp modelId="{9C074C07-3054-4DAA-9659-E4E5C689057C}">
      <dsp:nvSpPr>
        <dsp:cNvPr id="0" name=""/>
        <dsp:cNvSpPr/>
      </dsp:nvSpPr>
      <dsp:spPr>
        <a:xfrm>
          <a:off x="594940" y="1872150"/>
          <a:ext cx="675311" cy="675311"/>
        </a:xfrm>
        <a:prstGeom prst="ellipse">
          <a:avLst/>
        </a:prstGeom>
        <a:solidFill>
          <a:schemeClr val="accent4">
            <a:lumMod val="20000"/>
            <a:lumOff val="8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C37454B-E733-4CF1-B912-5A52A5C6E147}">
      <dsp:nvSpPr>
        <dsp:cNvPr id="0" name=""/>
        <dsp:cNvSpPr/>
      </dsp:nvSpPr>
      <dsp:spPr>
        <a:xfrm>
          <a:off x="795377" y="2700296"/>
          <a:ext cx="9203782" cy="54024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8823" tIns="53340" rIns="53340" bIns="53340" numCol="1" spcCol="1270" anchor="ctr" anchorCtr="0">
          <a:noAutofit/>
        </a:bodyPr>
        <a:lstStyle/>
        <a:p>
          <a:pPr lvl="0" algn="l" defTabSz="933450">
            <a:lnSpc>
              <a:spcPct val="90000"/>
            </a:lnSpc>
            <a:spcBef>
              <a:spcPct val="0"/>
            </a:spcBef>
            <a:spcAft>
              <a:spcPct val="35000"/>
            </a:spcAft>
          </a:pPr>
          <a:r>
            <a:rPr lang="en-US" sz="2100" kern="1200" smtClean="0">
              <a:solidFill>
                <a:schemeClr val="bg1"/>
              </a:solidFill>
              <a:latin typeface="Times New Roman" panose="02020603050405020304" pitchFamily="18" charset="0"/>
              <a:cs typeface="Times New Roman" panose="02020603050405020304" pitchFamily="18" charset="0"/>
            </a:rPr>
            <a:t>Không </a:t>
          </a:r>
          <a:r>
            <a:rPr lang="en-US" sz="2100" kern="1200" smtClean="0">
              <a:solidFill>
                <a:schemeClr val="accent2">
                  <a:lumMod val="60000"/>
                  <a:lumOff val="40000"/>
                </a:schemeClr>
              </a:solidFill>
              <a:latin typeface="Times New Roman" panose="02020603050405020304" pitchFamily="18" charset="0"/>
              <a:cs typeface="Times New Roman" panose="02020603050405020304" pitchFamily="18" charset="0"/>
            </a:rPr>
            <a:t>phát hiện </a:t>
          </a:r>
          <a:r>
            <a:rPr lang="en-US" sz="2100" kern="1200" smtClean="0">
              <a:solidFill>
                <a:schemeClr val="bg1"/>
              </a:solidFill>
              <a:latin typeface="Times New Roman" panose="02020603050405020304" pitchFamily="18" charset="0"/>
              <a:cs typeface="Times New Roman" panose="02020603050405020304" pitchFamily="18" charset="0"/>
            </a:rPr>
            <a:t>được lỗi do sai dữ liệu</a:t>
          </a:r>
          <a:endParaRPr lang="en-US" sz="2100" kern="1200"/>
        </a:p>
      </dsp:txBody>
      <dsp:txXfrm>
        <a:off x="795377" y="2700296"/>
        <a:ext cx="9203782" cy="540249"/>
      </dsp:txXfrm>
    </dsp:sp>
    <dsp:sp modelId="{AC125D4F-D0EC-4995-9127-06019589C8DB}">
      <dsp:nvSpPr>
        <dsp:cNvPr id="0" name=""/>
        <dsp:cNvSpPr/>
      </dsp:nvSpPr>
      <dsp:spPr>
        <a:xfrm>
          <a:off x="457721" y="2632765"/>
          <a:ext cx="675311" cy="675311"/>
        </a:xfrm>
        <a:prstGeom prst="ellipse">
          <a:avLst/>
        </a:prstGeom>
        <a:solidFill>
          <a:schemeClr val="accent1">
            <a:lumMod val="20000"/>
            <a:lumOff val="8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62B94DF-4E37-4E0C-8BC6-893ACE367B38}">
      <dsp:nvSpPr>
        <dsp:cNvPr id="0" name=""/>
        <dsp:cNvSpPr/>
      </dsp:nvSpPr>
      <dsp:spPr>
        <a:xfrm>
          <a:off x="408250" y="3510411"/>
          <a:ext cx="9590909" cy="54024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8823" tIns="53340" rIns="53340" bIns="53340" numCol="1" spcCol="1270" anchor="ctr" anchorCtr="0">
          <a:noAutofit/>
        </a:bodyPr>
        <a:lstStyle/>
        <a:p>
          <a:pPr lvl="0" algn="l" defTabSz="933450">
            <a:lnSpc>
              <a:spcPct val="90000"/>
            </a:lnSpc>
            <a:spcBef>
              <a:spcPct val="0"/>
            </a:spcBef>
            <a:spcAft>
              <a:spcPct val="35000"/>
            </a:spcAft>
          </a:pPr>
          <a:r>
            <a:rPr lang="en-US" sz="2100" kern="1200" smtClean="0">
              <a:solidFill>
                <a:schemeClr val="bg1"/>
              </a:solidFill>
              <a:latin typeface="Times New Roman" panose="02020603050405020304" pitchFamily="18" charset="0"/>
              <a:cs typeface="Times New Roman" panose="02020603050405020304" pitchFamily="18" charset="0"/>
            </a:rPr>
            <a:t>Kiểm thử viên </a:t>
          </a:r>
          <a:r>
            <a:rPr lang="en-US" sz="2100" kern="1200" smtClean="0">
              <a:solidFill>
                <a:schemeClr val="accent2">
                  <a:lumMod val="60000"/>
                  <a:lumOff val="40000"/>
                </a:schemeClr>
              </a:solidFill>
              <a:latin typeface="Times New Roman" panose="02020603050405020304" pitchFamily="18" charset="0"/>
              <a:cs typeface="Times New Roman" panose="02020603050405020304" pitchFamily="18" charset="0"/>
            </a:rPr>
            <a:t>cần có các kĩ năng </a:t>
          </a:r>
          <a:r>
            <a:rPr lang="en-US" sz="2100" kern="1200" smtClean="0">
              <a:solidFill>
                <a:schemeClr val="bg1"/>
              </a:solidFill>
              <a:latin typeface="Times New Roman" panose="02020603050405020304" pitchFamily="18" charset="0"/>
              <a:cs typeface="Times New Roman" panose="02020603050405020304" pitchFamily="18" charset="0"/>
            </a:rPr>
            <a:t>về lập trình để hiểu và đánh giá được phần mềm.</a:t>
          </a:r>
        </a:p>
      </dsp:txBody>
      <dsp:txXfrm>
        <a:off x="408250" y="3510411"/>
        <a:ext cx="9590909" cy="540249"/>
      </dsp:txXfrm>
    </dsp:sp>
    <dsp:sp modelId="{3A0D83ED-DF81-4943-A074-59C8E9D8EF4D}">
      <dsp:nvSpPr>
        <dsp:cNvPr id="0" name=""/>
        <dsp:cNvSpPr/>
      </dsp:nvSpPr>
      <dsp:spPr>
        <a:xfrm>
          <a:off x="70594" y="3442880"/>
          <a:ext cx="675311" cy="675311"/>
        </a:xfrm>
        <a:prstGeom prst="ellipse">
          <a:avLst/>
        </a:prstGeom>
        <a:solidFill>
          <a:schemeClr val="accent6">
            <a:lumMod val="20000"/>
            <a:lumOff val="8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target1">
  <dgm:title val=""/>
  <dgm:desc val=""/>
  <dgm:catLst>
    <dgm:cat type="relationship" pri="25000"/>
    <dgm:cat type="convert" pri="2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resizeHandles val="exact"/>
    </dgm:varLst>
    <dgm:alg type="composite">
      <dgm:param type="ar" val="1.25"/>
    </dgm:alg>
    <dgm:shape xmlns:r="http://schemas.openxmlformats.org/officeDocument/2006/relationships" r:blip="">
      <dgm:adjLst/>
    </dgm:shape>
    <dgm:presOf/>
    <dgm:choose name="Name0">
      <dgm:if name="Name1" func="var" arg="dir" op="equ" val="norm">
        <dgm:choose name="Name2">
          <dgm:if name="Name3" axis="ch" ptType="node" func="cnt" op="equ" val="0">
            <dgm:constrLst/>
          </dgm:if>
          <dgm:if name="Name4"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r" for="ch" forName="line1" refType="l" refFor="ch" refForName="text1"/>
              <dgm:constr type="h" for="ch" forName="line1"/>
              <dgm:constr type="l" for="ch" forName="d1" refType="w" fact="0.3"/>
              <dgm:constr type="b" for="ch" forName="d1" refType="h" fact="0.625"/>
              <dgm:constr type="w" for="ch" forName="d1" refType="w" fact="0.32475"/>
              <dgm:constr type="h" for="ch" forName="d1" refType="h" fact="0.469"/>
            </dgm:constrLst>
          </dgm:if>
          <dgm:if name="Name5"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312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44325"/>
              <dgm:constr type="b" for="ch" forName="d2" refType="h" fact="0.7975"/>
              <dgm:constr type="w" for="ch" forName="d2" refType="w" fact="0.1815"/>
              <dgm:constr type="h" for="ch" forName="d2" refType="h" fact="0.3283"/>
            </dgm:constrLst>
          </dgm:if>
          <dgm:if name="Name6"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2187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2187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86"/>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7175"/>
              <dgm:constr type="b" for="ch" forName="d3" refType="h" fact="0.83375"/>
              <dgm:constr type="w" for="ch" forName="d3" refType="w" fact="0.1527"/>
              <dgm:constr type="h" for="ch" forName="d3" refType="h" fact="0.287"/>
            </dgm:constrLst>
          </dgm:if>
          <dgm:if name="Name7"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7938"/>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29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7938"/>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662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25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r" for="ch" forName="text4" refType="w"/>
              <dgm:constr type="t" for="ch" forName="text4" refType="b" refFor="ch" refForName="text3"/>
              <dgm:constr type="l" for="ch" forName="line4" refType="w" fact="0.625"/>
              <dgm:constr type="ctrY" for="ch" forName="line4" refType="ctrY" refFor="ch" refForName="text4"/>
              <dgm:constr type="w" for="ch" forName="line4" refType="w" fact="0.075"/>
              <dgm:constr type="h" for="ch" forName="line4"/>
              <dgm:constr type="l" for="ch" forName="d4" refType="w" fact="0.48525"/>
              <dgm:constr type="b" for="ch" forName="d4" refType="h" fact="0.85594"/>
              <dgm:constr type="w" for="ch" forName="d4" refType="w" fact="0.1394"/>
              <dgm:constr type="h" for="ch" forName="d4" refType="h" fact="0.2282"/>
            </dgm:constrLst>
          </dgm:if>
          <dgm:if name="Name8"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324"/>
              <dgm:constr type="r" for="ch" forName="text1" refType="w"/>
              <dgm:constr type="ctrY" for="ch" forName="text1" refType="h" fact="0.13"/>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324"/>
              <dgm:constr type="r" for="ch" forName="text2" refType="w"/>
              <dgm:constr type="ctrY" for="ch" forName="text2" refType="h" fact="0.27"/>
              <dgm:constr type="l" for="ch" forName="line2" refType="w" fact="0.625"/>
              <dgm:constr type="ctrY" for="ch" forName="line2" refType="ctrY" refFor="ch" refForName="text2"/>
              <dgm:constr type="w" for="ch" forName="line2" refType="w" fact="0.075"/>
              <dgm:constr type="h" for="ch" forName="line2"/>
              <dgm:constr type="l" for="ch" forName="d2" refType="w" fact="0.3498"/>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r" for="ch" forName="text3" refType="w"/>
              <dgm:constr type="ctrY" for="ch" forName="text3" refType="h" fact="0.41"/>
              <dgm:constr type="l" for="ch" forName="line3" refType="w" fact="0.625"/>
              <dgm:constr type="ctrY" for="ch" forName="line3" refType="ctrY" refFor="ch" refForName="text3"/>
              <dgm:constr type="w" for="ch" forName="line3" refType="w" fact="0.075"/>
              <dgm:constr type="h" for="ch" forName="line3"/>
              <dgm:constr type="l" for="ch" forName="d3" refType="w" fact="0.394"/>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r" for="ch" forName="text4" refType="w"/>
              <dgm:constr type="ctrY" for="ch" forName="text4" refType="h" fact="0.547"/>
              <dgm:constr type="l" for="ch" forName="line4" refType="w" fact="0.625"/>
              <dgm:constr type="ctrY" for="ch" forName="line4" refType="ctrY" refFor="ch" refForName="text4"/>
              <dgm:constr type="w" for="ch" forName="line4" refType="w" fact="0.075"/>
              <dgm:constr type="h" for="ch" forName="line4"/>
              <dgm:constr type="l" for="ch" forName="d4" refType="w" fact="0.446"/>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r" for="ch" forName="text5" refType="w"/>
              <dgm:constr type="ctrY" for="ch" forName="text5" refType="h" fact="0.68"/>
              <dgm:constr type="l" for="ch" forName="line5" refType="w" fact="0.625"/>
              <dgm:constr type="ctrY" for="ch" forName="line5" refType="ctrY" refFor="ch" refForName="text5"/>
              <dgm:constr type="w" for="ch" forName="line5" refType="w" fact="0.075"/>
              <dgm:constr type="h" for="ch" forName="line5"/>
              <dgm:constr type="l" for="ch" forName="d5" refType="w" fact="0.495"/>
              <dgm:constr type="b" for="ch" forName="d5" refType="h" fact="0.855"/>
              <dgm:constr type="w" for="ch" forName="d5" refType="w" fact="0.13"/>
              <dgm:constr type="h" for="ch" forName="d5" refType="h" fact="0.175"/>
            </dgm:constrLst>
          </dgm:if>
          <dgm:else name="Name9"/>
        </dgm:choose>
      </dgm:if>
      <dgm:else name="Name10">
        <dgm:choose name="Name11">
          <dgm:if name="Name12" axis="ch" ptType="node" func="cnt" op="equ" val="0">
            <dgm:constrLst/>
          </dgm:if>
          <dgm:if name="Name13"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Lst>
          </dgm:if>
          <dgm:if name="Name14"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312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55675"/>
              <dgm:constr type="b" for="ch" forName="d2" refType="h" fact="0.7975"/>
              <dgm:constr type="w" for="ch" forName="d2" refType="w" fact="0.1815"/>
              <dgm:constr type="h" for="ch" forName="d2" refType="h" fact="0.3283"/>
            </dgm:constrLst>
          </dgm:if>
          <dgm:if name="Name15"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2187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2187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14"/>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2825"/>
              <dgm:constr type="b" for="ch" forName="d3" refType="h" fact="0.83375"/>
              <dgm:constr type="w" for="ch" forName="d3" refType="w" fact="0.1527"/>
              <dgm:constr type="h" for="ch" forName="d3" refType="h" fact="0.287"/>
            </dgm:constrLst>
          </dgm:if>
          <dgm:if name="Name16"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7938"/>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0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7938"/>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337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74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l" for="ch" forName="text4"/>
              <dgm:constr type="t" for="ch" forName="text4" refType="b" refFor="ch" refForName="text3"/>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1475"/>
              <dgm:constr type="b" for="ch" forName="d4" refType="h" fact="0.85594"/>
              <dgm:constr type="w" for="ch" forName="d4" refType="w" fact="0.1394"/>
              <dgm:constr type="h" for="ch" forName="d4" refType="h" fact="0.2282"/>
            </dgm:constrLst>
          </dgm:if>
          <dgm:if name="Name17"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324"/>
              <dgm:constr type="l" for="ch" forName="text1"/>
              <dgm:constr type="ctrY" for="ch" forName="text1" refType="h" fact="0.13"/>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324"/>
              <dgm:constr type="l" for="ch" forName="text2"/>
              <dgm:constr type="ctrY" for="ch" forName="text2" refType="h" fact="0.27"/>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502"/>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l" for="ch" forName="text3"/>
              <dgm:constr type="ctrY" for="ch" forName="text3" refType="h" fact="0.41"/>
              <dgm:constr type="l" for="ch" forName="line3" refType="r" refFor="ch" refForName="text3"/>
              <dgm:constr type="ctrY" for="ch" forName="line3" refType="ctrY" refFor="ch" refForName="text3"/>
              <dgm:constr type="r" for="ch" forName="line3" refType="w" fact="0.375"/>
              <dgm:constr type="h" for="ch" forName="line3"/>
              <dgm:constr type="r" for="ch" forName="d3" refType="w" fact="0.606"/>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l" for="ch" forName="text4"/>
              <dgm:constr type="ctrY" for="ch" forName="text4" refType="h" fact="0.547"/>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54"/>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l" for="ch" forName="text5"/>
              <dgm:constr type="ctrY" for="ch" forName="text5" refType="h" fact="0.68"/>
              <dgm:constr type="l" for="ch" forName="line5" refType="r" refFor="ch" refForName="text5"/>
              <dgm:constr type="ctrY" for="ch" forName="line5" refType="ctrY" refFor="ch" refForName="text5"/>
              <dgm:constr type="r" for="ch" forName="line5" refType="w" fact="0.375"/>
              <dgm:constr type="h" for="ch" forName="line5"/>
              <dgm:constr type="r" for="ch" forName="d5" refType="w" fact="0.505"/>
              <dgm:constr type="b" for="ch" forName="d5" refType="h" fact="0.855"/>
              <dgm:constr type="w" for="ch" forName="d5" refType="w" fact="0.13"/>
              <dgm:constr type="h" for="ch" forName="d5" refType="h" fact="0.175"/>
            </dgm:constrLst>
          </dgm:if>
          <dgm:else name="Name18"/>
        </dgm:choose>
      </dgm:else>
    </dgm:choose>
    <dgm:ruleLst/>
    <dgm:forEach name="Name19" axis="ch" ptType="node" cnt="1">
      <dgm:layoutNode name="circle1" styleLbl="lnNode1">
        <dgm:alg type="sp"/>
        <dgm:shape xmlns:r="http://schemas.openxmlformats.org/officeDocument/2006/relationships" type="ellipse" r:blip="">
          <dgm:adjLst/>
        </dgm:shape>
        <dgm:presOf/>
        <dgm:constrLst/>
        <dgm:ruleLst/>
      </dgm:layoutNode>
      <dgm:layoutNode name="text1" styleLbl="revTx">
        <dgm:varLst>
          <dgm:bulletEnabled val="1"/>
        </dgm:varLst>
        <dgm:choose name="Name20">
          <dgm:if name="Name21" func="var" arg="dir" op="equ" val="norm">
            <dgm:choose name="Name22">
              <dgm:if name="Name23" axis="root des" ptType="all node" func="maxDepth" op="gt" val="1">
                <dgm:alg type="tx">
                  <dgm:param type="parTxLTRAlign" val="l"/>
                  <dgm:param type="parTxRTLAlign" val="r"/>
                </dgm:alg>
              </dgm:if>
              <dgm:else name="Name24">
                <dgm:alg type="tx">
                  <dgm:param type="parTxLTRAlign" val="l"/>
                  <dgm:param type="parTxRTLAlign" val="l"/>
                </dgm:alg>
              </dgm:else>
            </dgm:choose>
          </dgm:if>
          <dgm:else name="Name25">
            <dgm:choose name="Name26">
              <dgm:if name="Name27" axis="root des" ptType="all node" func="maxDepth" op="gt" val="1">
                <dgm:alg type="tx">
                  <dgm:param type="parTxLTRAlign" val="l"/>
                  <dgm:param type="parTxRTLAlign" val="r"/>
                </dgm:alg>
              </dgm:if>
              <dgm:else name="Name28">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29">
          <dgm:if name="Name30" func="var" arg="dir" op="equ" val="norm">
            <dgm:constrLst>
              <dgm:constr type="tMarg" refType="primFontSz" fact="0.1"/>
              <dgm:constr type="bMarg" refType="primFontSz" fact="0.1"/>
              <dgm:constr type="rMarg" refType="primFontSz" fact="0.1"/>
            </dgm:constrLst>
          </dgm:if>
          <dgm:else name="Name31">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1" styleLbl="callout">
        <dgm:alg type="sp"/>
        <dgm:shape xmlns:r="http://schemas.openxmlformats.org/officeDocument/2006/relationships" type="line" r:blip="">
          <dgm:adjLst/>
        </dgm:shape>
        <dgm:presOf/>
        <dgm:constrLst/>
        <dgm:ruleLst/>
      </dgm:layoutNode>
      <dgm:layoutNode name="d1" styleLbl="callout">
        <dgm:alg type="sp"/>
        <dgm:choose name="Name32">
          <dgm:if name="Name33" func="var" arg="dir" op="equ" val="norm">
            <dgm:shape xmlns:r="http://schemas.openxmlformats.org/officeDocument/2006/relationships" rot="90" type="line" r:blip="">
              <dgm:adjLst/>
            </dgm:shape>
          </dgm:if>
          <dgm:else name="Name34">
            <dgm:shape xmlns:r="http://schemas.openxmlformats.org/officeDocument/2006/relationships" rot="180" type="line" r:blip="">
              <dgm:adjLst/>
            </dgm:shape>
          </dgm:else>
        </dgm:choose>
        <dgm:presOf/>
        <dgm:constrLst/>
        <dgm:ruleLst/>
      </dgm:layoutNode>
    </dgm:forEach>
    <dgm:forEach name="Name35" axis="ch" ptType="node" st="2" cnt="1">
      <dgm:layoutNode name="circle2" styleLbl="lnNode1">
        <dgm:alg type="sp"/>
        <dgm:shape xmlns:r="http://schemas.openxmlformats.org/officeDocument/2006/relationships" type="ellipse" r:blip="" zOrderOff="-5">
          <dgm:adjLst/>
        </dgm:shape>
        <dgm:presOf/>
        <dgm:constrLst/>
        <dgm:ruleLst/>
      </dgm:layoutNode>
      <dgm:layoutNode name="text2" styleLbl="revTx">
        <dgm:varLst>
          <dgm:bulletEnabled val="1"/>
        </dgm:varLst>
        <dgm:choose name="Name36">
          <dgm:if name="Name37" func="var" arg="dir" op="equ" val="norm">
            <dgm:choose name="Name38">
              <dgm:if name="Name39" axis="root des" ptType="all node" func="maxDepth" op="gt" val="1">
                <dgm:alg type="tx">
                  <dgm:param type="parTxLTRAlign" val="l"/>
                  <dgm:param type="parTxRTLAlign" val="r"/>
                </dgm:alg>
              </dgm:if>
              <dgm:else name="Name40">
                <dgm:alg type="tx">
                  <dgm:param type="parTxLTRAlign" val="l"/>
                  <dgm:param type="parTxRTLAlign" val="l"/>
                </dgm:alg>
              </dgm:else>
            </dgm:choose>
          </dgm:if>
          <dgm:else name="Name41">
            <dgm:choose name="Name42">
              <dgm:if name="Name43" axis="root des" ptType="all node" func="maxDepth" op="gt" val="1">
                <dgm:alg type="tx">
                  <dgm:param type="parTxLTRAlign" val="l"/>
                  <dgm:param type="parTxRTLAlign" val="r"/>
                </dgm:alg>
              </dgm:if>
              <dgm:else name="Name44">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45">
          <dgm:if name="Name46" func="var" arg="dir" op="equ" val="norm">
            <dgm:constrLst>
              <dgm:constr type="tMarg" refType="primFontSz" fact="0.1"/>
              <dgm:constr type="bMarg" refType="primFontSz" fact="0.1"/>
              <dgm:constr type="rMarg" refType="primFontSz" fact="0.1"/>
            </dgm:constrLst>
          </dgm:if>
          <dgm:else name="Name47">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2" styleLbl="callout">
        <dgm:alg type="sp"/>
        <dgm:shape xmlns:r="http://schemas.openxmlformats.org/officeDocument/2006/relationships" type="line" r:blip="">
          <dgm:adjLst/>
        </dgm:shape>
        <dgm:presOf/>
        <dgm:constrLst/>
        <dgm:ruleLst/>
      </dgm:layoutNode>
      <dgm:layoutNode name="d2" styleLbl="callout">
        <dgm:alg type="sp"/>
        <dgm:choose name="Name48">
          <dgm:if name="Name49" func="var" arg="dir" op="equ" val="norm">
            <dgm:shape xmlns:r="http://schemas.openxmlformats.org/officeDocument/2006/relationships" rot="90" type="line" r:blip="">
              <dgm:adjLst/>
            </dgm:shape>
          </dgm:if>
          <dgm:else name="Name50">
            <dgm:shape xmlns:r="http://schemas.openxmlformats.org/officeDocument/2006/relationships" rot="180" type="line" r:blip="">
              <dgm:adjLst/>
            </dgm:shape>
          </dgm:else>
        </dgm:choose>
        <dgm:presOf/>
        <dgm:constrLst/>
        <dgm:ruleLst/>
      </dgm:layoutNode>
    </dgm:forEach>
    <dgm:forEach name="Name51" axis="ch" ptType="node" st="3" cnt="1">
      <dgm:layoutNode name="circle3" styleLbl="lnNode1">
        <dgm:alg type="sp"/>
        <dgm:shape xmlns:r="http://schemas.openxmlformats.org/officeDocument/2006/relationships" type="ellipse" r:blip="" zOrderOff="-10">
          <dgm:adjLst/>
        </dgm:shape>
        <dgm:presOf/>
        <dgm:constrLst/>
        <dgm:ruleLst/>
      </dgm:layoutNode>
      <dgm:layoutNode name="text3" styleLbl="revTx">
        <dgm:varLst>
          <dgm:bulletEnabled val="1"/>
        </dgm:varLst>
        <dgm:choose name="Name52">
          <dgm:if name="Name53" func="var" arg="dir" op="equ" val="norm">
            <dgm:choose name="Name54">
              <dgm:if name="Name55" axis="root des" ptType="all node" func="maxDepth" op="gt" val="1">
                <dgm:alg type="tx">
                  <dgm:param type="parTxLTRAlign" val="l"/>
                  <dgm:param type="parTxRTLAlign" val="r"/>
                </dgm:alg>
              </dgm:if>
              <dgm:else name="Name56">
                <dgm:alg type="tx">
                  <dgm:param type="parTxLTRAlign" val="l"/>
                  <dgm:param type="parTxRTLAlign" val="l"/>
                </dgm:alg>
              </dgm:else>
            </dgm:choose>
          </dgm:if>
          <dgm:else name="Name57">
            <dgm:choose name="Name58">
              <dgm:if name="Name59" axis="root des" ptType="all node" func="maxDepth" op="gt" val="1">
                <dgm:alg type="tx">
                  <dgm:param type="parTxLTRAlign" val="l"/>
                  <dgm:param type="parTxRTLAlign" val="r"/>
                </dgm:alg>
              </dgm:if>
              <dgm:else name="Name60">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61">
          <dgm:if name="Name62" func="var" arg="dir" op="equ" val="norm">
            <dgm:constrLst>
              <dgm:constr type="tMarg" refType="primFontSz" fact="0.1"/>
              <dgm:constr type="bMarg" refType="primFontSz" fact="0.1"/>
              <dgm:constr type="rMarg" refType="primFontSz" fact="0.1"/>
            </dgm:constrLst>
          </dgm:if>
          <dgm:else name="Name63">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3" styleLbl="callout">
        <dgm:alg type="sp"/>
        <dgm:shape xmlns:r="http://schemas.openxmlformats.org/officeDocument/2006/relationships" type="line" r:blip="">
          <dgm:adjLst/>
        </dgm:shape>
        <dgm:presOf/>
        <dgm:constrLst/>
        <dgm:ruleLst/>
      </dgm:layoutNode>
      <dgm:layoutNode name="d3" styleLbl="callout">
        <dgm:alg type="sp"/>
        <dgm:choose name="Name64">
          <dgm:if name="Name65" func="var" arg="dir" op="equ" val="norm">
            <dgm:shape xmlns:r="http://schemas.openxmlformats.org/officeDocument/2006/relationships" rot="90" type="line" r:blip="">
              <dgm:adjLst/>
            </dgm:shape>
          </dgm:if>
          <dgm:else name="Name66">
            <dgm:shape xmlns:r="http://schemas.openxmlformats.org/officeDocument/2006/relationships" rot="180" type="line" r:blip="">
              <dgm:adjLst/>
            </dgm:shape>
          </dgm:else>
        </dgm:choose>
        <dgm:presOf/>
        <dgm:constrLst/>
        <dgm:ruleLst/>
      </dgm:layoutNode>
    </dgm:forEach>
    <dgm:forEach name="Name67" axis="ch" ptType="node" st="4" cnt="1">
      <dgm:layoutNode name="circle4" styleLbl="lnNode1">
        <dgm:alg type="sp"/>
        <dgm:shape xmlns:r="http://schemas.openxmlformats.org/officeDocument/2006/relationships" type="ellipse" r:blip="" zOrderOff="-15">
          <dgm:adjLst/>
        </dgm:shape>
        <dgm:presOf/>
        <dgm:constrLst/>
        <dgm:ruleLst/>
      </dgm:layoutNode>
      <dgm:layoutNode name="text4" styleLbl="revTx">
        <dgm:varLst>
          <dgm:bulletEnabled val="1"/>
        </dgm:varLst>
        <dgm:choose name="Name68">
          <dgm:if name="Name69" func="var" arg="dir" op="equ" val="norm">
            <dgm:choose name="Name70">
              <dgm:if name="Name71" axis="root des" ptType="all node" func="maxDepth" op="gt" val="1">
                <dgm:alg type="tx">
                  <dgm:param type="parTxLTRAlign" val="l"/>
                  <dgm:param type="parTxRTLAlign" val="r"/>
                </dgm:alg>
              </dgm:if>
              <dgm:else name="Name72">
                <dgm:alg type="tx">
                  <dgm:param type="parTxLTRAlign" val="l"/>
                  <dgm:param type="parTxRTLAlign" val="l"/>
                </dgm:alg>
              </dgm:else>
            </dgm:choose>
          </dgm:if>
          <dgm:else name="Name73">
            <dgm:choose name="Name74">
              <dgm:if name="Name75" axis="root des" ptType="all node" func="maxDepth" op="gt" val="1">
                <dgm:alg type="tx">
                  <dgm:param type="parTxLTRAlign" val="l"/>
                  <dgm:param type="parTxRTLAlign" val="r"/>
                </dgm:alg>
              </dgm:if>
              <dgm:else name="Name76">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77">
          <dgm:if name="Name78" func="var" arg="dir" op="equ" val="norm">
            <dgm:constrLst>
              <dgm:constr type="tMarg" refType="primFontSz" fact="0.1"/>
              <dgm:constr type="bMarg" refType="primFontSz" fact="0.1"/>
              <dgm:constr type="rMarg" refType="primFontSz" fact="0.1"/>
            </dgm:constrLst>
          </dgm:if>
          <dgm:else name="Name79">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4" styleLbl="callout">
        <dgm:alg type="sp"/>
        <dgm:shape xmlns:r="http://schemas.openxmlformats.org/officeDocument/2006/relationships" type="line" r:blip="">
          <dgm:adjLst/>
        </dgm:shape>
        <dgm:presOf/>
        <dgm:constrLst/>
        <dgm:ruleLst/>
      </dgm:layoutNode>
      <dgm:layoutNode name="d4" styleLbl="callout">
        <dgm:alg type="sp"/>
        <dgm:choose name="Name80">
          <dgm:if name="Name81" func="var" arg="dir" op="equ" val="norm">
            <dgm:shape xmlns:r="http://schemas.openxmlformats.org/officeDocument/2006/relationships" rot="90" type="line" r:blip="">
              <dgm:adjLst/>
            </dgm:shape>
          </dgm:if>
          <dgm:else name="Name82">
            <dgm:shape xmlns:r="http://schemas.openxmlformats.org/officeDocument/2006/relationships" rot="180" type="line" r:blip="">
              <dgm:adjLst/>
            </dgm:shape>
          </dgm:else>
        </dgm:choose>
        <dgm:presOf/>
        <dgm:constrLst/>
        <dgm:ruleLst/>
      </dgm:layoutNode>
    </dgm:forEach>
    <dgm:forEach name="Name83" axis="ch" ptType="node" st="5" cnt="1">
      <dgm:layoutNode name="circle5" styleLbl="lnNode1">
        <dgm:alg type="sp"/>
        <dgm:shape xmlns:r="http://schemas.openxmlformats.org/officeDocument/2006/relationships" type="ellipse" r:blip="" zOrderOff="-20">
          <dgm:adjLst/>
        </dgm:shape>
        <dgm:presOf/>
        <dgm:constrLst/>
        <dgm:ruleLst/>
      </dgm:layoutNode>
      <dgm:layoutNode name="text5"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alg>
              </dgm:if>
              <dgm:else name="Name88">
                <dgm:alg type="tx">
                  <dgm:param type="parTxLTRAlign" val="l"/>
                  <dgm:param type="parTxRTLAlign" val="l"/>
                </dgm:alg>
              </dgm:else>
            </dgm:choose>
          </dgm:if>
          <dgm:else name="Name89">
            <dgm:choose name="Name90">
              <dgm:if name="Name91" axis="root des" ptType="all node" func="maxDepth" op="gt" val="1">
                <dgm:alg type="tx">
                  <dgm:param type="parTxLTRAlign" val="l"/>
                  <dgm:param type="parTxRTLAlign" val="r"/>
                </dgm:alg>
              </dgm:if>
              <dgm:else name="Name92">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tMarg" refType="primFontSz" fact="0.1"/>
              <dgm:constr type="bMarg" refType="primFontSz" fact="0.1"/>
              <dgm:constr type="rMarg" refType="primFontSz" fact="0.1"/>
            </dgm:constrLst>
          </dgm:if>
          <dgm:else name="Name95">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5" styleLbl="callout">
        <dgm:alg type="sp"/>
        <dgm:shape xmlns:r="http://schemas.openxmlformats.org/officeDocument/2006/relationships" type="line" r:blip="">
          <dgm:adjLst/>
        </dgm:shape>
        <dgm:presOf/>
        <dgm:constrLst/>
        <dgm:ruleLst/>
      </dgm:layoutNode>
      <dgm:layoutNode name="d5" styleLbl="callout">
        <dgm:alg type="sp"/>
        <dgm:choose name="Name96">
          <dgm:if name="Name97" func="var" arg="dir" op="equ" val="norm">
            <dgm:shape xmlns:r="http://schemas.openxmlformats.org/officeDocument/2006/relationships" rot="90" type="line" r:blip="">
              <dgm:adjLst/>
            </dgm:shape>
          </dgm:if>
          <dgm:else name="Name98">
            <dgm:shape xmlns:r="http://schemas.openxmlformats.org/officeDocument/2006/relationships" rot="180" type="line" r:blip="">
              <dgm:adjLst/>
            </dgm:shape>
          </dgm:else>
        </dgm:choose>
        <dgm:presOf/>
        <dgm:constrLst/>
        <dgm:ruleLst/>
      </dgm:layoutNode>
    </dgm:forEach>
  </dgm:layoutNode>
</dgm:layoutDef>
</file>

<file path=ppt/diagrams/layout10.xml><?xml version="1.0" encoding="utf-8"?>
<dgm:layoutDef xmlns:dgm="http://schemas.openxmlformats.org/drawingml/2006/diagram" xmlns:a="http://schemas.openxmlformats.org/drawingml/2006/main" uniqueId="urn:microsoft.com/office/officeart/2005/8/layout/target1">
  <dgm:title val=""/>
  <dgm:desc val=""/>
  <dgm:catLst>
    <dgm:cat type="relationship" pri="25000"/>
    <dgm:cat type="convert" pri="2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resizeHandles val="exact"/>
    </dgm:varLst>
    <dgm:alg type="composite">
      <dgm:param type="ar" val="1.25"/>
    </dgm:alg>
    <dgm:shape xmlns:r="http://schemas.openxmlformats.org/officeDocument/2006/relationships" r:blip="">
      <dgm:adjLst/>
    </dgm:shape>
    <dgm:presOf/>
    <dgm:choose name="Name0">
      <dgm:if name="Name1" func="var" arg="dir" op="equ" val="norm">
        <dgm:choose name="Name2">
          <dgm:if name="Name3" axis="ch" ptType="node" func="cnt" op="equ" val="0">
            <dgm:constrLst/>
          </dgm:if>
          <dgm:if name="Name4"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r" for="ch" forName="line1" refType="l" refFor="ch" refForName="text1"/>
              <dgm:constr type="h" for="ch" forName="line1"/>
              <dgm:constr type="l" for="ch" forName="d1" refType="w" fact="0.3"/>
              <dgm:constr type="b" for="ch" forName="d1" refType="h" fact="0.625"/>
              <dgm:constr type="w" for="ch" forName="d1" refType="w" fact="0.32475"/>
              <dgm:constr type="h" for="ch" forName="d1" refType="h" fact="0.469"/>
            </dgm:constrLst>
          </dgm:if>
          <dgm:if name="Name5"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312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44325"/>
              <dgm:constr type="b" for="ch" forName="d2" refType="h" fact="0.7975"/>
              <dgm:constr type="w" for="ch" forName="d2" refType="w" fact="0.1815"/>
              <dgm:constr type="h" for="ch" forName="d2" refType="h" fact="0.3283"/>
            </dgm:constrLst>
          </dgm:if>
          <dgm:if name="Name6"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2187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2187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86"/>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7175"/>
              <dgm:constr type="b" for="ch" forName="d3" refType="h" fact="0.83375"/>
              <dgm:constr type="w" for="ch" forName="d3" refType="w" fact="0.1527"/>
              <dgm:constr type="h" for="ch" forName="d3" refType="h" fact="0.287"/>
            </dgm:constrLst>
          </dgm:if>
          <dgm:if name="Name7"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7938"/>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29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7938"/>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662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25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r" for="ch" forName="text4" refType="w"/>
              <dgm:constr type="t" for="ch" forName="text4" refType="b" refFor="ch" refForName="text3"/>
              <dgm:constr type="l" for="ch" forName="line4" refType="w" fact="0.625"/>
              <dgm:constr type="ctrY" for="ch" forName="line4" refType="ctrY" refFor="ch" refForName="text4"/>
              <dgm:constr type="w" for="ch" forName="line4" refType="w" fact="0.075"/>
              <dgm:constr type="h" for="ch" forName="line4"/>
              <dgm:constr type="l" for="ch" forName="d4" refType="w" fact="0.48525"/>
              <dgm:constr type="b" for="ch" forName="d4" refType="h" fact="0.85594"/>
              <dgm:constr type="w" for="ch" forName="d4" refType="w" fact="0.1394"/>
              <dgm:constr type="h" for="ch" forName="d4" refType="h" fact="0.2282"/>
            </dgm:constrLst>
          </dgm:if>
          <dgm:if name="Name8"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324"/>
              <dgm:constr type="r" for="ch" forName="text1" refType="w"/>
              <dgm:constr type="ctrY" for="ch" forName="text1" refType="h" fact="0.13"/>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324"/>
              <dgm:constr type="r" for="ch" forName="text2" refType="w"/>
              <dgm:constr type="ctrY" for="ch" forName="text2" refType="h" fact="0.27"/>
              <dgm:constr type="l" for="ch" forName="line2" refType="w" fact="0.625"/>
              <dgm:constr type="ctrY" for="ch" forName="line2" refType="ctrY" refFor="ch" refForName="text2"/>
              <dgm:constr type="w" for="ch" forName="line2" refType="w" fact="0.075"/>
              <dgm:constr type="h" for="ch" forName="line2"/>
              <dgm:constr type="l" for="ch" forName="d2" refType="w" fact="0.3498"/>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r" for="ch" forName="text3" refType="w"/>
              <dgm:constr type="ctrY" for="ch" forName="text3" refType="h" fact="0.41"/>
              <dgm:constr type="l" for="ch" forName="line3" refType="w" fact="0.625"/>
              <dgm:constr type="ctrY" for="ch" forName="line3" refType="ctrY" refFor="ch" refForName="text3"/>
              <dgm:constr type="w" for="ch" forName="line3" refType="w" fact="0.075"/>
              <dgm:constr type="h" for="ch" forName="line3"/>
              <dgm:constr type="l" for="ch" forName="d3" refType="w" fact="0.394"/>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r" for="ch" forName="text4" refType="w"/>
              <dgm:constr type="ctrY" for="ch" forName="text4" refType="h" fact="0.547"/>
              <dgm:constr type="l" for="ch" forName="line4" refType="w" fact="0.625"/>
              <dgm:constr type="ctrY" for="ch" forName="line4" refType="ctrY" refFor="ch" refForName="text4"/>
              <dgm:constr type="w" for="ch" forName="line4" refType="w" fact="0.075"/>
              <dgm:constr type="h" for="ch" forName="line4"/>
              <dgm:constr type="l" for="ch" forName="d4" refType="w" fact="0.446"/>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r" for="ch" forName="text5" refType="w"/>
              <dgm:constr type="ctrY" for="ch" forName="text5" refType="h" fact="0.68"/>
              <dgm:constr type="l" for="ch" forName="line5" refType="w" fact="0.625"/>
              <dgm:constr type="ctrY" for="ch" forName="line5" refType="ctrY" refFor="ch" refForName="text5"/>
              <dgm:constr type="w" for="ch" forName="line5" refType="w" fact="0.075"/>
              <dgm:constr type="h" for="ch" forName="line5"/>
              <dgm:constr type="l" for="ch" forName="d5" refType="w" fact="0.495"/>
              <dgm:constr type="b" for="ch" forName="d5" refType="h" fact="0.855"/>
              <dgm:constr type="w" for="ch" forName="d5" refType="w" fact="0.13"/>
              <dgm:constr type="h" for="ch" forName="d5" refType="h" fact="0.175"/>
            </dgm:constrLst>
          </dgm:if>
          <dgm:else name="Name9"/>
        </dgm:choose>
      </dgm:if>
      <dgm:else name="Name10">
        <dgm:choose name="Name11">
          <dgm:if name="Name12" axis="ch" ptType="node" func="cnt" op="equ" val="0">
            <dgm:constrLst/>
          </dgm:if>
          <dgm:if name="Name13"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Lst>
          </dgm:if>
          <dgm:if name="Name14"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312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55675"/>
              <dgm:constr type="b" for="ch" forName="d2" refType="h" fact="0.7975"/>
              <dgm:constr type="w" for="ch" forName="d2" refType="w" fact="0.1815"/>
              <dgm:constr type="h" for="ch" forName="d2" refType="h" fact="0.3283"/>
            </dgm:constrLst>
          </dgm:if>
          <dgm:if name="Name15"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2187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2187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14"/>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2825"/>
              <dgm:constr type="b" for="ch" forName="d3" refType="h" fact="0.83375"/>
              <dgm:constr type="w" for="ch" forName="d3" refType="w" fact="0.1527"/>
              <dgm:constr type="h" for="ch" forName="d3" refType="h" fact="0.287"/>
            </dgm:constrLst>
          </dgm:if>
          <dgm:if name="Name16"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7938"/>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0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7938"/>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337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74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l" for="ch" forName="text4"/>
              <dgm:constr type="t" for="ch" forName="text4" refType="b" refFor="ch" refForName="text3"/>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1475"/>
              <dgm:constr type="b" for="ch" forName="d4" refType="h" fact="0.85594"/>
              <dgm:constr type="w" for="ch" forName="d4" refType="w" fact="0.1394"/>
              <dgm:constr type="h" for="ch" forName="d4" refType="h" fact="0.2282"/>
            </dgm:constrLst>
          </dgm:if>
          <dgm:if name="Name17"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324"/>
              <dgm:constr type="l" for="ch" forName="text1"/>
              <dgm:constr type="ctrY" for="ch" forName="text1" refType="h" fact="0.13"/>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324"/>
              <dgm:constr type="l" for="ch" forName="text2"/>
              <dgm:constr type="ctrY" for="ch" forName="text2" refType="h" fact="0.27"/>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502"/>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l" for="ch" forName="text3"/>
              <dgm:constr type="ctrY" for="ch" forName="text3" refType="h" fact="0.41"/>
              <dgm:constr type="l" for="ch" forName="line3" refType="r" refFor="ch" refForName="text3"/>
              <dgm:constr type="ctrY" for="ch" forName="line3" refType="ctrY" refFor="ch" refForName="text3"/>
              <dgm:constr type="r" for="ch" forName="line3" refType="w" fact="0.375"/>
              <dgm:constr type="h" for="ch" forName="line3"/>
              <dgm:constr type="r" for="ch" forName="d3" refType="w" fact="0.606"/>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l" for="ch" forName="text4"/>
              <dgm:constr type="ctrY" for="ch" forName="text4" refType="h" fact="0.547"/>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54"/>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l" for="ch" forName="text5"/>
              <dgm:constr type="ctrY" for="ch" forName="text5" refType="h" fact="0.68"/>
              <dgm:constr type="l" for="ch" forName="line5" refType="r" refFor="ch" refForName="text5"/>
              <dgm:constr type="ctrY" for="ch" forName="line5" refType="ctrY" refFor="ch" refForName="text5"/>
              <dgm:constr type="r" for="ch" forName="line5" refType="w" fact="0.375"/>
              <dgm:constr type="h" for="ch" forName="line5"/>
              <dgm:constr type="r" for="ch" forName="d5" refType="w" fact="0.505"/>
              <dgm:constr type="b" for="ch" forName="d5" refType="h" fact="0.855"/>
              <dgm:constr type="w" for="ch" forName="d5" refType="w" fact="0.13"/>
              <dgm:constr type="h" for="ch" forName="d5" refType="h" fact="0.175"/>
            </dgm:constrLst>
          </dgm:if>
          <dgm:else name="Name18"/>
        </dgm:choose>
      </dgm:else>
    </dgm:choose>
    <dgm:ruleLst/>
    <dgm:forEach name="Name19" axis="ch" ptType="node" cnt="1">
      <dgm:layoutNode name="circle1" styleLbl="lnNode1">
        <dgm:alg type="sp"/>
        <dgm:shape xmlns:r="http://schemas.openxmlformats.org/officeDocument/2006/relationships" type="ellipse" r:blip="">
          <dgm:adjLst/>
        </dgm:shape>
        <dgm:presOf/>
        <dgm:constrLst/>
        <dgm:ruleLst/>
      </dgm:layoutNode>
      <dgm:layoutNode name="text1" styleLbl="revTx">
        <dgm:varLst>
          <dgm:bulletEnabled val="1"/>
        </dgm:varLst>
        <dgm:choose name="Name20">
          <dgm:if name="Name21" func="var" arg="dir" op="equ" val="norm">
            <dgm:choose name="Name22">
              <dgm:if name="Name23" axis="root des" ptType="all node" func="maxDepth" op="gt" val="1">
                <dgm:alg type="tx">
                  <dgm:param type="parTxLTRAlign" val="l"/>
                  <dgm:param type="parTxRTLAlign" val="r"/>
                </dgm:alg>
              </dgm:if>
              <dgm:else name="Name24">
                <dgm:alg type="tx">
                  <dgm:param type="parTxLTRAlign" val="l"/>
                  <dgm:param type="parTxRTLAlign" val="l"/>
                </dgm:alg>
              </dgm:else>
            </dgm:choose>
          </dgm:if>
          <dgm:else name="Name25">
            <dgm:choose name="Name26">
              <dgm:if name="Name27" axis="root des" ptType="all node" func="maxDepth" op="gt" val="1">
                <dgm:alg type="tx">
                  <dgm:param type="parTxLTRAlign" val="l"/>
                  <dgm:param type="parTxRTLAlign" val="r"/>
                </dgm:alg>
              </dgm:if>
              <dgm:else name="Name28">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29">
          <dgm:if name="Name30" func="var" arg="dir" op="equ" val="norm">
            <dgm:constrLst>
              <dgm:constr type="tMarg" refType="primFontSz" fact="0.1"/>
              <dgm:constr type="bMarg" refType="primFontSz" fact="0.1"/>
              <dgm:constr type="rMarg" refType="primFontSz" fact="0.1"/>
            </dgm:constrLst>
          </dgm:if>
          <dgm:else name="Name31">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1" styleLbl="callout">
        <dgm:alg type="sp"/>
        <dgm:shape xmlns:r="http://schemas.openxmlformats.org/officeDocument/2006/relationships" type="line" r:blip="">
          <dgm:adjLst/>
        </dgm:shape>
        <dgm:presOf/>
        <dgm:constrLst/>
        <dgm:ruleLst/>
      </dgm:layoutNode>
      <dgm:layoutNode name="d1" styleLbl="callout">
        <dgm:alg type="sp"/>
        <dgm:choose name="Name32">
          <dgm:if name="Name33" func="var" arg="dir" op="equ" val="norm">
            <dgm:shape xmlns:r="http://schemas.openxmlformats.org/officeDocument/2006/relationships" rot="90" type="line" r:blip="">
              <dgm:adjLst/>
            </dgm:shape>
          </dgm:if>
          <dgm:else name="Name34">
            <dgm:shape xmlns:r="http://schemas.openxmlformats.org/officeDocument/2006/relationships" rot="180" type="line" r:blip="">
              <dgm:adjLst/>
            </dgm:shape>
          </dgm:else>
        </dgm:choose>
        <dgm:presOf/>
        <dgm:constrLst/>
        <dgm:ruleLst/>
      </dgm:layoutNode>
    </dgm:forEach>
    <dgm:forEach name="Name35" axis="ch" ptType="node" st="2" cnt="1">
      <dgm:layoutNode name="circle2" styleLbl="lnNode1">
        <dgm:alg type="sp"/>
        <dgm:shape xmlns:r="http://schemas.openxmlformats.org/officeDocument/2006/relationships" type="ellipse" r:blip="" zOrderOff="-5">
          <dgm:adjLst/>
        </dgm:shape>
        <dgm:presOf/>
        <dgm:constrLst/>
        <dgm:ruleLst/>
      </dgm:layoutNode>
      <dgm:layoutNode name="text2" styleLbl="revTx">
        <dgm:varLst>
          <dgm:bulletEnabled val="1"/>
        </dgm:varLst>
        <dgm:choose name="Name36">
          <dgm:if name="Name37" func="var" arg="dir" op="equ" val="norm">
            <dgm:choose name="Name38">
              <dgm:if name="Name39" axis="root des" ptType="all node" func="maxDepth" op="gt" val="1">
                <dgm:alg type="tx">
                  <dgm:param type="parTxLTRAlign" val="l"/>
                  <dgm:param type="parTxRTLAlign" val="r"/>
                </dgm:alg>
              </dgm:if>
              <dgm:else name="Name40">
                <dgm:alg type="tx">
                  <dgm:param type="parTxLTRAlign" val="l"/>
                  <dgm:param type="parTxRTLAlign" val="l"/>
                </dgm:alg>
              </dgm:else>
            </dgm:choose>
          </dgm:if>
          <dgm:else name="Name41">
            <dgm:choose name="Name42">
              <dgm:if name="Name43" axis="root des" ptType="all node" func="maxDepth" op="gt" val="1">
                <dgm:alg type="tx">
                  <dgm:param type="parTxLTRAlign" val="l"/>
                  <dgm:param type="parTxRTLAlign" val="r"/>
                </dgm:alg>
              </dgm:if>
              <dgm:else name="Name44">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45">
          <dgm:if name="Name46" func="var" arg="dir" op="equ" val="norm">
            <dgm:constrLst>
              <dgm:constr type="tMarg" refType="primFontSz" fact="0.1"/>
              <dgm:constr type="bMarg" refType="primFontSz" fact="0.1"/>
              <dgm:constr type="rMarg" refType="primFontSz" fact="0.1"/>
            </dgm:constrLst>
          </dgm:if>
          <dgm:else name="Name47">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2" styleLbl="callout">
        <dgm:alg type="sp"/>
        <dgm:shape xmlns:r="http://schemas.openxmlformats.org/officeDocument/2006/relationships" type="line" r:blip="">
          <dgm:adjLst/>
        </dgm:shape>
        <dgm:presOf/>
        <dgm:constrLst/>
        <dgm:ruleLst/>
      </dgm:layoutNode>
      <dgm:layoutNode name="d2" styleLbl="callout">
        <dgm:alg type="sp"/>
        <dgm:choose name="Name48">
          <dgm:if name="Name49" func="var" arg="dir" op="equ" val="norm">
            <dgm:shape xmlns:r="http://schemas.openxmlformats.org/officeDocument/2006/relationships" rot="90" type="line" r:blip="">
              <dgm:adjLst/>
            </dgm:shape>
          </dgm:if>
          <dgm:else name="Name50">
            <dgm:shape xmlns:r="http://schemas.openxmlformats.org/officeDocument/2006/relationships" rot="180" type="line" r:blip="">
              <dgm:adjLst/>
            </dgm:shape>
          </dgm:else>
        </dgm:choose>
        <dgm:presOf/>
        <dgm:constrLst/>
        <dgm:ruleLst/>
      </dgm:layoutNode>
    </dgm:forEach>
    <dgm:forEach name="Name51" axis="ch" ptType="node" st="3" cnt="1">
      <dgm:layoutNode name="circle3" styleLbl="lnNode1">
        <dgm:alg type="sp"/>
        <dgm:shape xmlns:r="http://schemas.openxmlformats.org/officeDocument/2006/relationships" type="ellipse" r:blip="" zOrderOff="-10">
          <dgm:adjLst/>
        </dgm:shape>
        <dgm:presOf/>
        <dgm:constrLst/>
        <dgm:ruleLst/>
      </dgm:layoutNode>
      <dgm:layoutNode name="text3" styleLbl="revTx">
        <dgm:varLst>
          <dgm:bulletEnabled val="1"/>
        </dgm:varLst>
        <dgm:choose name="Name52">
          <dgm:if name="Name53" func="var" arg="dir" op="equ" val="norm">
            <dgm:choose name="Name54">
              <dgm:if name="Name55" axis="root des" ptType="all node" func="maxDepth" op="gt" val="1">
                <dgm:alg type="tx">
                  <dgm:param type="parTxLTRAlign" val="l"/>
                  <dgm:param type="parTxRTLAlign" val="r"/>
                </dgm:alg>
              </dgm:if>
              <dgm:else name="Name56">
                <dgm:alg type="tx">
                  <dgm:param type="parTxLTRAlign" val="l"/>
                  <dgm:param type="parTxRTLAlign" val="l"/>
                </dgm:alg>
              </dgm:else>
            </dgm:choose>
          </dgm:if>
          <dgm:else name="Name57">
            <dgm:choose name="Name58">
              <dgm:if name="Name59" axis="root des" ptType="all node" func="maxDepth" op="gt" val="1">
                <dgm:alg type="tx">
                  <dgm:param type="parTxLTRAlign" val="l"/>
                  <dgm:param type="parTxRTLAlign" val="r"/>
                </dgm:alg>
              </dgm:if>
              <dgm:else name="Name60">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61">
          <dgm:if name="Name62" func="var" arg="dir" op="equ" val="norm">
            <dgm:constrLst>
              <dgm:constr type="tMarg" refType="primFontSz" fact="0.1"/>
              <dgm:constr type="bMarg" refType="primFontSz" fact="0.1"/>
              <dgm:constr type="rMarg" refType="primFontSz" fact="0.1"/>
            </dgm:constrLst>
          </dgm:if>
          <dgm:else name="Name63">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3" styleLbl="callout">
        <dgm:alg type="sp"/>
        <dgm:shape xmlns:r="http://schemas.openxmlformats.org/officeDocument/2006/relationships" type="line" r:blip="">
          <dgm:adjLst/>
        </dgm:shape>
        <dgm:presOf/>
        <dgm:constrLst/>
        <dgm:ruleLst/>
      </dgm:layoutNode>
      <dgm:layoutNode name="d3" styleLbl="callout">
        <dgm:alg type="sp"/>
        <dgm:choose name="Name64">
          <dgm:if name="Name65" func="var" arg="dir" op="equ" val="norm">
            <dgm:shape xmlns:r="http://schemas.openxmlformats.org/officeDocument/2006/relationships" rot="90" type="line" r:blip="">
              <dgm:adjLst/>
            </dgm:shape>
          </dgm:if>
          <dgm:else name="Name66">
            <dgm:shape xmlns:r="http://schemas.openxmlformats.org/officeDocument/2006/relationships" rot="180" type="line" r:blip="">
              <dgm:adjLst/>
            </dgm:shape>
          </dgm:else>
        </dgm:choose>
        <dgm:presOf/>
        <dgm:constrLst/>
        <dgm:ruleLst/>
      </dgm:layoutNode>
    </dgm:forEach>
    <dgm:forEach name="Name67" axis="ch" ptType="node" st="4" cnt="1">
      <dgm:layoutNode name="circle4" styleLbl="lnNode1">
        <dgm:alg type="sp"/>
        <dgm:shape xmlns:r="http://schemas.openxmlformats.org/officeDocument/2006/relationships" type="ellipse" r:blip="" zOrderOff="-15">
          <dgm:adjLst/>
        </dgm:shape>
        <dgm:presOf/>
        <dgm:constrLst/>
        <dgm:ruleLst/>
      </dgm:layoutNode>
      <dgm:layoutNode name="text4" styleLbl="revTx">
        <dgm:varLst>
          <dgm:bulletEnabled val="1"/>
        </dgm:varLst>
        <dgm:choose name="Name68">
          <dgm:if name="Name69" func="var" arg="dir" op="equ" val="norm">
            <dgm:choose name="Name70">
              <dgm:if name="Name71" axis="root des" ptType="all node" func="maxDepth" op="gt" val="1">
                <dgm:alg type="tx">
                  <dgm:param type="parTxLTRAlign" val="l"/>
                  <dgm:param type="parTxRTLAlign" val="r"/>
                </dgm:alg>
              </dgm:if>
              <dgm:else name="Name72">
                <dgm:alg type="tx">
                  <dgm:param type="parTxLTRAlign" val="l"/>
                  <dgm:param type="parTxRTLAlign" val="l"/>
                </dgm:alg>
              </dgm:else>
            </dgm:choose>
          </dgm:if>
          <dgm:else name="Name73">
            <dgm:choose name="Name74">
              <dgm:if name="Name75" axis="root des" ptType="all node" func="maxDepth" op="gt" val="1">
                <dgm:alg type="tx">
                  <dgm:param type="parTxLTRAlign" val="l"/>
                  <dgm:param type="parTxRTLAlign" val="r"/>
                </dgm:alg>
              </dgm:if>
              <dgm:else name="Name76">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77">
          <dgm:if name="Name78" func="var" arg="dir" op="equ" val="norm">
            <dgm:constrLst>
              <dgm:constr type="tMarg" refType="primFontSz" fact="0.1"/>
              <dgm:constr type="bMarg" refType="primFontSz" fact="0.1"/>
              <dgm:constr type="rMarg" refType="primFontSz" fact="0.1"/>
            </dgm:constrLst>
          </dgm:if>
          <dgm:else name="Name79">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4" styleLbl="callout">
        <dgm:alg type="sp"/>
        <dgm:shape xmlns:r="http://schemas.openxmlformats.org/officeDocument/2006/relationships" type="line" r:blip="">
          <dgm:adjLst/>
        </dgm:shape>
        <dgm:presOf/>
        <dgm:constrLst/>
        <dgm:ruleLst/>
      </dgm:layoutNode>
      <dgm:layoutNode name="d4" styleLbl="callout">
        <dgm:alg type="sp"/>
        <dgm:choose name="Name80">
          <dgm:if name="Name81" func="var" arg="dir" op="equ" val="norm">
            <dgm:shape xmlns:r="http://schemas.openxmlformats.org/officeDocument/2006/relationships" rot="90" type="line" r:blip="">
              <dgm:adjLst/>
            </dgm:shape>
          </dgm:if>
          <dgm:else name="Name82">
            <dgm:shape xmlns:r="http://schemas.openxmlformats.org/officeDocument/2006/relationships" rot="180" type="line" r:blip="">
              <dgm:adjLst/>
            </dgm:shape>
          </dgm:else>
        </dgm:choose>
        <dgm:presOf/>
        <dgm:constrLst/>
        <dgm:ruleLst/>
      </dgm:layoutNode>
    </dgm:forEach>
    <dgm:forEach name="Name83" axis="ch" ptType="node" st="5" cnt="1">
      <dgm:layoutNode name="circle5" styleLbl="lnNode1">
        <dgm:alg type="sp"/>
        <dgm:shape xmlns:r="http://schemas.openxmlformats.org/officeDocument/2006/relationships" type="ellipse" r:blip="" zOrderOff="-20">
          <dgm:adjLst/>
        </dgm:shape>
        <dgm:presOf/>
        <dgm:constrLst/>
        <dgm:ruleLst/>
      </dgm:layoutNode>
      <dgm:layoutNode name="text5"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alg>
              </dgm:if>
              <dgm:else name="Name88">
                <dgm:alg type="tx">
                  <dgm:param type="parTxLTRAlign" val="l"/>
                  <dgm:param type="parTxRTLAlign" val="l"/>
                </dgm:alg>
              </dgm:else>
            </dgm:choose>
          </dgm:if>
          <dgm:else name="Name89">
            <dgm:choose name="Name90">
              <dgm:if name="Name91" axis="root des" ptType="all node" func="maxDepth" op="gt" val="1">
                <dgm:alg type="tx">
                  <dgm:param type="parTxLTRAlign" val="l"/>
                  <dgm:param type="parTxRTLAlign" val="r"/>
                </dgm:alg>
              </dgm:if>
              <dgm:else name="Name92">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tMarg" refType="primFontSz" fact="0.1"/>
              <dgm:constr type="bMarg" refType="primFontSz" fact="0.1"/>
              <dgm:constr type="rMarg" refType="primFontSz" fact="0.1"/>
            </dgm:constrLst>
          </dgm:if>
          <dgm:else name="Name95">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5" styleLbl="callout">
        <dgm:alg type="sp"/>
        <dgm:shape xmlns:r="http://schemas.openxmlformats.org/officeDocument/2006/relationships" type="line" r:blip="">
          <dgm:adjLst/>
        </dgm:shape>
        <dgm:presOf/>
        <dgm:constrLst/>
        <dgm:ruleLst/>
      </dgm:layoutNode>
      <dgm:layoutNode name="d5" styleLbl="callout">
        <dgm:alg type="sp"/>
        <dgm:choose name="Name96">
          <dgm:if name="Name97" func="var" arg="dir" op="equ" val="norm">
            <dgm:shape xmlns:r="http://schemas.openxmlformats.org/officeDocument/2006/relationships" rot="90" type="line" r:blip="">
              <dgm:adjLst/>
            </dgm:shape>
          </dgm:if>
          <dgm:else name="Name98">
            <dgm:shape xmlns:r="http://schemas.openxmlformats.org/officeDocument/2006/relationships" rot="180" type="line" r:blip="">
              <dgm:adjLst/>
            </dgm:shape>
          </dgm:else>
        </dgm:choose>
        <dgm:presOf/>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5DE7446-B5F1-4984-B847-FDB4761B93B8}" type="datetimeFigureOut">
              <a:rPr lang="en-US" smtClean="0"/>
              <a:t>11/2/2021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070933-72CE-4163-8ACC-FFD741F0C715}" type="slidenum">
              <a:rPr lang="en-US" smtClean="0"/>
              <a:t>‹#›</a:t>
            </a:fld>
            <a:endParaRPr lang="en-US"/>
          </a:p>
        </p:txBody>
      </p:sp>
    </p:spTree>
    <p:extLst>
      <p:ext uri="{BB962C8B-B14F-4D97-AF65-F5344CB8AC3E}">
        <p14:creationId xmlns:p14="http://schemas.microsoft.com/office/powerpoint/2010/main" val="3607198448"/>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0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3.pn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0CC21F-3728-460B-8855-9B74A21953FD}" type="datetimeFigureOut">
              <a:rPr lang="vi-VN" smtClean="0"/>
              <a:t>02/11/2021</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67F27B-262B-4C17-9CA8-58610F4DDAB0}" type="slidenum">
              <a:rPr lang="vi-VN" smtClean="0"/>
              <a:t>‹#›</a:t>
            </a:fld>
            <a:endParaRPr lang="vi-VN"/>
          </a:p>
        </p:txBody>
      </p:sp>
    </p:spTree>
    <p:extLst>
      <p:ext uri="{BB962C8B-B14F-4D97-AF65-F5344CB8AC3E}">
        <p14:creationId xmlns:p14="http://schemas.microsoft.com/office/powerpoint/2010/main" val="33310393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4BFB045-03A3-474C-A1F7-B3AA1BD38B3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34848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THẮC</a:t>
            </a:r>
            <a:r>
              <a:rPr lang="en-US" baseline="0" smtClean="0"/>
              <a:t> MẮC dòng đầu</a:t>
            </a:r>
            <a:endParaRPr lang="en-US"/>
          </a:p>
        </p:txBody>
      </p:sp>
      <p:sp>
        <p:nvSpPr>
          <p:cNvPr id="4" name="Slide Number Placeholder 3"/>
          <p:cNvSpPr>
            <a:spLocks noGrp="1"/>
          </p:cNvSpPr>
          <p:nvPr>
            <p:ph type="sldNum" sz="quarter" idx="10"/>
          </p:nvPr>
        </p:nvSpPr>
        <p:spPr/>
        <p:txBody>
          <a:bodyPr/>
          <a:lstStyle/>
          <a:p>
            <a:fld id="{1667F27B-262B-4C17-9CA8-58610F4DDAB0}" type="slidenum">
              <a:rPr lang="vi-VN" smtClean="0"/>
              <a:t>9</a:t>
            </a:fld>
            <a:endParaRPr lang="vi-VN"/>
          </a:p>
        </p:txBody>
      </p:sp>
    </p:spTree>
    <p:extLst>
      <p:ext uri="{BB962C8B-B14F-4D97-AF65-F5344CB8AC3E}">
        <p14:creationId xmlns:p14="http://schemas.microsoft.com/office/powerpoint/2010/main" val="3206582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Lấy</a:t>
            </a:r>
            <a:r>
              <a:rPr lang="en-US" baseline="0" smtClean="0"/>
              <a:t> ví dụ</a:t>
            </a:r>
            <a:endParaRPr lang="en-US"/>
          </a:p>
        </p:txBody>
      </p:sp>
      <p:sp>
        <p:nvSpPr>
          <p:cNvPr id="4" name="Slide Number Placeholder 3"/>
          <p:cNvSpPr>
            <a:spLocks noGrp="1"/>
          </p:cNvSpPr>
          <p:nvPr>
            <p:ph type="sldNum" sz="quarter" idx="10"/>
          </p:nvPr>
        </p:nvSpPr>
        <p:spPr/>
        <p:txBody>
          <a:bodyPr/>
          <a:lstStyle/>
          <a:p>
            <a:fld id="{1667F27B-262B-4C17-9CA8-58610F4DDAB0}" type="slidenum">
              <a:rPr lang="vi-VN" smtClean="0"/>
              <a:t>11</a:t>
            </a:fld>
            <a:endParaRPr lang="vi-VN"/>
          </a:p>
        </p:txBody>
      </p:sp>
    </p:spTree>
    <p:extLst>
      <p:ext uri="{BB962C8B-B14F-4D97-AF65-F5344CB8AC3E}">
        <p14:creationId xmlns:p14="http://schemas.microsoft.com/office/powerpoint/2010/main" val="19234084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Giải</a:t>
            </a:r>
            <a:r>
              <a:rPr lang="en-US" baseline="0" smtClean="0"/>
              <a:t> thích them dòng cuối</a:t>
            </a:r>
            <a:endParaRPr lang="en-US"/>
          </a:p>
        </p:txBody>
      </p:sp>
      <p:sp>
        <p:nvSpPr>
          <p:cNvPr id="4" name="Slide Number Placeholder 3"/>
          <p:cNvSpPr>
            <a:spLocks noGrp="1"/>
          </p:cNvSpPr>
          <p:nvPr>
            <p:ph type="sldNum" sz="quarter" idx="10"/>
          </p:nvPr>
        </p:nvSpPr>
        <p:spPr/>
        <p:txBody>
          <a:bodyPr/>
          <a:lstStyle/>
          <a:p>
            <a:fld id="{1667F27B-262B-4C17-9CA8-58610F4DDAB0}" type="slidenum">
              <a:rPr lang="vi-VN" smtClean="0"/>
              <a:t>12</a:t>
            </a:fld>
            <a:endParaRPr lang="vi-VN"/>
          </a:p>
        </p:txBody>
      </p:sp>
    </p:spTree>
    <p:extLst>
      <p:ext uri="{BB962C8B-B14F-4D97-AF65-F5344CB8AC3E}">
        <p14:creationId xmlns:p14="http://schemas.microsoft.com/office/powerpoint/2010/main" val="14122234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1" i="0" kern="1200" smtClean="0">
                <a:solidFill>
                  <a:schemeClr val="tx1"/>
                </a:solidFill>
                <a:effectLst/>
                <a:latin typeface="+mn-lt"/>
                <a:ea typeface="+mn-ea"/>
                <a:cs typeface="+mn-cs"/>
              </a:rPr>
              <a:t>Requirement Analysis</a:t>
            </a:r>
            <a:r>
              <a:rPr lang="vi-VN" sz="1200" b="0" i="0" kern="1200" smtClean="0">
                <a:solidFill>
                  <a:schemeClr val="tx1"/>
                </a:solidFill>
                <a:effectLst/>
                <a:latin typeface="+mn-lt"/>
                <a:ea typeface="+mn-ea"/>
                <a:cs typeface="+mn-cs"/>
              </a:rPr>
              <a:t> (Phân tích yêu cầu) sẽ có quá trình tương ứng là </a:t>
            </a:r>
            <a:r>
              <a:rPr lang="vi-VN" sz="1200" b="1" i="0" kern="1200" smtClean="0">
                <a:solidFill>
                  <a:schemeClr val="tx1"/>
                </a:solidFill>
                <a:effectLst/>
                <a:latin typeface="+mn-lt"/>
                <a:ea typeface="+mn-ea"/>
                <a:cs typeface="+mn-cs"/>
              </a:rPr>
              <a:t>System Testing</a:t>
            </a:r>
            <a:r>
              <a:rPr lang="vi-VN" sz="1200" b="0" i="0" kern="1200" smtClean="0">
                <a:solidFill>
                  <a:schemeClr val="tx1"/>
                </a:solidFill>
                <a:effectLst/>
                <a:latin typeface="+mn-lt"/>
                <a:ea typeface="+mn-ea"/>
                <a:cs typeface="+mn-cs"/>
              </a:rPr>
              <a:t> (Kiểm thử hệ thống) : Ở bước này chúng ta sẽ kiểm tra tổng quan toàn bộ hệ thống.</a:t>
            </a:r>
          </a:p>
          <a:p>
            <a:r>
              <a:rPr lang="vi-VN" sz="1200" b="1" i="0" kern="1200" smtClean="0">
                <a:solidFill>
                  <a:schemeClr val="tx1"/>
                </a:solidFill>
                <a:effectLst/>
                <a:latin typeface="+mn-lt"/>
                <a:ea typeface="+mn-ea"/>
                <a:cs typeface="+mn-cs"/>
              </a:rPr>
              <a:t>High Level Design</a:t>
            </a:r>
            <a:r>
              <a:rPr lang="vi-VN" sz="1200" b="0" i="0" kern="1200" smtClean="0">
                <a:solidFill>
                  <a:schemeClr val="tx1"/>
                </a:solidFill>
                <a:effectLst/>
                <a:latin typeface="+mn-lt"/>
                <a:ea typeface="+mn-ea"/>
                <a:cs typeface="+mn-cs"/>
              </a:rPr>
              <a:t> (Thiết kế cấp cao) sẽ có quá trình tương ứng là </a:t>
            </a:r>
            <a:r>
              <a:rPr lang="vi-VN" sz="1200" b="1" i="0" kern="1200" smtClean="0">
                <a:solidFill>
                  <a:schemeClr val="tx1"/>
                </a:solidFill>
                <a:effectLst/>
                <a:latin typeface="+mn-lt"/>
                <a:ea typeface="+mn-ea"/>
                <a:cs typeface="+mn-cs"/>
              </a:rPr>
              <a:t>Integration Testing</a:t>
            </a:r>
            <a:r>
              <a:rPr lang="vi-VN" sz="1200" b="0" i="0" kern="1200" smtClean="0">
                <a:solidFill>
                  <a:schemeClr val="tx1"/>
                </a:solidFill>
                <a:effectLst/>
                <a:latin typeface="+mn-lt"/>
                <a:ea typeface="+mn-ea"/>
                <a:cs typeface="+mn-cs"/>
              </a:rPr>
              <a:t> (Kiểm thử tích hợp): Ở bước này chúng ta sẽ kiểm tra sự kết nối và tương hợp giữa các thành phần của phần mềm.</a:t>
            </a:r>
          </a:p>
          <a:p>
            <a:r>
              <a:rPr lang="vi-VN" sz="1200" b="1" i="0" kern="1200" smtClean="0">
                <a:solidFill>
                  <a:schemeClr val="tx1"/>
                </a:solidFill>
                <a:effectLst/>
                <a:latin typeface="+mn-lt"/>
                <a:ea typeface="+mn-ea"/>
                <a:cs typeface="+mn-cs"/>
              </a:rPr>
              <a:t>Low Level Design</a:t>
            </a:r>
            <a:r>
              <a:rPr lang="vi-VN" sz="1200" b="0" i="0" kern="1200" smtClean="0">
                <a:solidFill>
                  <a:schemeClr val="tx1"/>
                </a:solidFill>
                <a:effectLst/>
                <a:latin typeface="+mn-lt"/>
                <a:ea typeface="+mn-ea"/>
                <a:cs typeface="+mn-cs"/>
              </a:rPr>
              <a:t> (Thiết kế cấp thấp) sẽ có quá trình tương ứng là </a:t>
            </a:r>
            <a:r>
              <a:rPr lang="vi-VN" sz="1200" b="1" i="0" kern="1200" smtClean="0">
                <a:solidFill>
                  <a:schemeClr val="tx1"/>
                </a:solidFill>
                <a:effectLst/>
                <a:latin typeface="+mn-lt"/>
                <a:ea typeface="+mn-ea"/>
                <a:cs typeface="+mn-cs"/>
              </a:rPr>
              <a:t>Unit Testing</a:t>
            </a:r>
            <a:r>
              <a:rPr lang="vi-VN" sz="1200" b="0" i="0" kern="1200" smtClean="0">
                <a:solidFill>
                  <a:schemeClr val="tx1"/>
                </a:solidFill>
                <a:effectLst/>
                <a:latin typeface="+mn-lt"/>
                <a:ea typeface="+mn-ea"/>
                <a:cs typeface="+mn-cs"/>
              </a:rPr>
              <a:t> (Kiểm thử đơn vị): Ở bước này chúng ta sẽ kiểm tra ở mức function (tính năng) của phần mềm</a:t>
            </a:r>
          </a:p>
          <a:p>
            <a:r>
              <a:rPr lang="vi-VN" sz="1200" b="1" i="0" kern="1200" smtClean="0">
                <a:solidFill>
                  <a:schemeClr val="tx1"/>
                </a:solidFill>
                <a:effectLst/>
                <a:latin typeface="+mn-lt"/>
                <a:ea typeface="+mn-ea"/>
                <a:cs typeface="+mn-cs"/>
              </a:rPr>
              <a:t>Coding</a:t>
            </a:r>
            <a:r>
              <a:rPr lang="vi-VN" sz="1200" b="0" i="0" kern="1200" smtClean="0">
                <a:solidFill>
                  <a:schemeClr val="tx1"/>
                </a:solidFill>
                <a:effectLst/>
                <a:latin typeface="+mn-lt"/>
                <a:ea typeface="+mn-ea"/>
                <a:cs typeface="+mn-cs"/>
              </a:rPr>
              <a:t> không cần một quá trình kiểm thử tương ứng, thật ra là không cần thiết do ở bước này hầu như các công nghệ và nền tảng kỹ thuật đã hoàn toàn được kiểm tra trước đó bởi nhà sản xuất của mỗi hãng trước khi được sử dụng chính thức. Vì vậy chúng ta không phải kiểm tra lại ở bước này, thường sẽ do Dev đảm bảo.</a:t>
            </a:r>
          </a:p>
          <a:p>
            <a:endParaRPr lang="en-US"/>
          </a:p>
        </p:txBody>
      </p:sp>
      <p:sp>
        <p:nvSpPr>
          <p:cNvPr id="4" name="Slide Number Placeholder 3"/>
          <p:cNvSpPr>
            <a:spLocks noGrp="1"/>
          </p:cNvSpPr>
          <p:nvPr>
            <p:ph type="sldNum" sz="quarter" idx="10"/>
          </p:nvPr>
        </p:nvSpPr>
        <p:spPr/>
        <p:txBody>
          <a:bodyPr/>
          <a:lstStyle/>
          <a:p>
            <a:fld id="{1667F27B-262B-4C17-9CA8-58610F4DDAB0}" type="slidenum">
              <a:rPr lang="vi-VN" smtClean="0"/>
              <a:t>14</a:t>
            </a:fld>
            <a:endParaRPr lang="vi-VN"/>
          </a:p>
        </p:txBody>
      </p:sp>
    </p:spTree>
    <p:extLst>
      <p:ext uri="{BB962C8B-B14F-4D97-AF65-F5344CB8AC3E}">
        <p14:creationId xmlns:p14="http://schemas.microsoft.com/office/powerpoint/2010/main" val="2238227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mtClean="0"/>
              <a:t>Giải thích</a:t>
            </a:r>
            <a:r>
              <a:rPr lang="en-US" baseline="0" smtClean="0"/>
              <a:t> : </a:t>
            </a:r>
            <a:r>
              <a:rPr lang="en-US" sz="12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Với mỗi loại </a:t>
            </a:r>
            <a:r>
              <a:rPr lang="en-US" sz="1200" b="1"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 thử </a:t>
            </a:r>
            <a:r>
              <a:rPr lang="en-US" sz="12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thường được sử dụng các </a:t>
            </a:r>
            <a:r>
              <a:rPr lang="en-US" sz="1200" b="1"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phương pháp</a:t>
            </a:r>
            <a:r>
              <a:rPr lang="en-US" sz="12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 và  </a:t>
            </a:r>
            <a:r>
              <a:rPr lang="en-US" sz="1200" b="1"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chiến lược</a:t>
            </a:r>
            <a:r>
              <a:rPr lang="en-US" sz="12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 thích hợp.</a:t>
            </a:r>
          </a:p>
          <a:p>
            <a:endParaRPr lang="en-US"/>
          </a:p>
        </p:txBody>
      </p:sp>
      <p:sp>
        <p:nvSpPr>
          <p:cNvPr id="4" name="Slide Number Placeholder 3"/>
          <p:cNvSpPr>
            <a:spLocks noGrp="1"/>
          </p:cNvSpPr>
          <p:nvPr>
            <p:ph type="sldNum" sz="quarter" idx="10"/>
          </p:nvPr>
        </p:nvSpPr>
        <p:spPr/>
        <p:txBody>
          <a:bodyPr/>
          <a:lstStyle/>
          <a:p>
            <a:fld id="{1667F27B-262B-4C17-9CA8-58610F4DDAB0}" type="slidenum">
              <a:rPr lang="vi-VN" smtClean="0"/>
              <a:t>17</a:t>
            </a:fld>
            <a:endParaRPr lang="vi-VN"/>
          </a:p>
        </p:txBody>
      </p:sp>
    </p:spTree>
    <p:extLst>
      <p:ext uri="{BB962C8B-B14F-4D97-AF65-F5344CB8AC3E}">
        <p14:creationId xmlns:p14="http://schemas.microsoft.com/office/powerpoint/2010/main" val="393672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0472309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srgbClr val="335338"/>
              </a:solidFill>
            </a:endParaRPr>
          </a:p>
        </p:txBody>
      </p:sp>
      <p:sp>
        <p:nvSpPr>
          <p:cNvPr id="6" name="Footer Placeholder 5"/>
          <p:cNvSpPr>
            <a:spLocks noGrp="1"/>
          </p:cNvSpPr>
          <p:nvPr>
            <p:ph type="ftr" sz="quarter" idx="11"/>
          </p:nvPr>
        </p:nvSpPr>
        <p:spPr/>
        <p:txBody>
          <a:bodyPr/>
          <a:lstStyle/>
          <a:p>
            <a:r>
              <a:rPr lang="en-US" smtClean="0">
                <a:solidFill>
                  <a:srgbClr val="335338"/>
                </a:solidFill>
              </a:rPr>
              <a:t>/24</a:t>
            </a:r>
            <a:endParaRPr lang="en-US">
              <a:solidFill>
                <a:srgbClr val="335338"/>
              </a:solidFill>
            </a:endParaRPr>
          </a:p>
        </p:txBody>
      </p:sp>
      <p:sp>
        <p:nvSpPr>
          <p:cNvPr id="7" name="Slide Number Placeholder 6"/>
          <p:cNvSpPr>
            <a:spLocks noGrp="1"/>
          </p:cNvSpPr>
          <p:nvPr>
            <p:ph type="sldNum" sz="quarter" idx="12"/>
          </p:nvPr>
        </p:nvSpPr>
        <p:spPr/>
        <p:txBody>
          <a:bodyPr/>
          <a:lstStyle/>
          <a:p>
            <a:fld id="{29C350B6-5DCC-426C-BCE7-8559A4B85F67}" type="slidenum">
              <a:rPr lang="en-US" smtClean="0">
                <a:solidFill>
                  <a:srgbClr val="335338"/>
                </a:solidFill>
              </a:rPr>
              <a:pPr/>
              <a:t>‹#›</a:t>
            </a:fld>
            <a:endParaRPr lang="en-US">
              <a:solidFill>
                <a:srgbClr val="335338"/>
              </a:solidFill>
            </a:endParaRPr>
          </a:p>
        </p:txBody>
      </p:sp>
    </p:spTree>
    <p:extLst>
      <p:ext uri="{BB962C8B-B14F-4D97-AF65-F5344CB8AC3E}">
        <p14:creationId xmlns:p14="http://schemas.microsoft.com/office/powerpoint/2010/main" val="376981809"/>
      </p:ext>
    </p:extLst>
  </p:cSld>
  <p:clrMapOvr>
    <a:masterClrMapping/>
  </p:clrMapOvr>
  <p:transition spd="med">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solidFill>
                <a:srgbClr val="335338"/>
              </a:solidFill>
            </a:endParaRPr>
          </a:p>
        </p:txBody>
      </p:sp>
      <p:sp>
        <p:nvSpPr>
          <p:cNvPr id="5" name="Footer Placeholder 4"/>
          <p:cNvSpPr>
            <a:spLocks noGrp="1"/>
          </p:cNvSpPr>
          <p:nvPr>
            <p:ph type="ftr" sz="quarter" idx="11"/>
          </p:nvPr>
        </p:nvSpPr>
        <p:spPr/>
        <p:txBody>
          <a:bodyPr/>
          <a:lstStyle/>
          <a:p>
            <a:r>
              <a:rPr lang="en-US" smtClean="0">
                <a:solidFill>
                  <a:srgbClr val="335338"/>
                </a:solidFill>
              </a:rPr>
              <a:t>/24</a:t>
            </a:r>
            <a:endParaRPr lang="en-US">
              <a:solidFill>
                <a:srgbClr val="335338"/>
              </a:solidFill>
            </a:endParaRPr>
          </a:p>
        </p:txBody>
      </p:sp>
      <p:sp>
        <p:nvSpPr>
          <p:cNvPr id="6" name="Slide Number Placeholder 5"/>
          <p:cNvSpPr>
            <a:spLocks noGrp="1"/>
          </p:cNvSpPr>
          <p:nvPr>
            <p:ph type="sldNum" sz="quarter" idx="12"/>
          </p:nvPr>
        </p:nvSpPr>
        <p:spPr/>
        <p:txBody>
          <a:bodyPr/>
          <a:lstStyle/>
          <a:p>
            <a:fld id="{66A8349F-3B1A-4933-B5F1-C6CA808E644A}" type="slidenum">
              <a:rPr lang="en-US" smtClean="0">
                <a:solidFill>
                  <a:srgbClr val="335338"/>
                </a:solidFill>
              </a:rPr>
              <a:pPr/>
              <a:t>‹#›</a:t>
            </a:fld>
            <a:endParaRPr lang="en-US">
              <a:solidFill>
                <a:srgbClr val="335338"/>
              </a:solidFill>
            </a:endParaRPr>
          </a:p>
        </p:txBody>
      </p:sp>
    </p:spTree>
    <p:extLst>
      <p:ext uri="{BB962C8B-B14F-4D97-AF65-F5344CB8AC3E}">
        <p14:creationId xmlns:p14="http://schemas.microsoft.com/office/powerpoint/2010/main" val="2447357951"/>
      </p:ext>
    </p:extLst>
  </p:cSld>
  <p:clrMapOvr>
    <a:masterClrMapping/>
  </p:clrMapOvr>
  <p:transition spd="med">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solidFill>
                <a:srgbClr val="335338"/>
              </a:solidFill>
            </a:endParaRPr>
          </a:p>
        </p:txBody>
      </p:sp>
      <p:sp>
        <p:nvSpPr>
          <p:cNvPr id="5" name="Footer Placeholder 4"/>
          <p:cNvSpPr>
            <a:spLocks noGrp="1"/>
          </p:cNvSpPr>
          <p:nvPr>
            <p:ph type="ftr" sz="quarter" idx="11"/>
          </p:nvPr>
        </p:nvSpPr>
        <p:spPr/>
        <p:txBody>
          <a:bodyPr/>
          <a:lstStyle/>
          <a:p>
            <a:r>
              <a:rPr lang="en-US" smtClean="0">
                <a:solidFill>
                  <a:srgbClr val="335338"/>
                </a:solidFill>
              </a:rPr>
              <a:t>/24</a:t>
            </a:r>
            <a:endParaRPr lang="en-US">
              <a:solidFill>
                <a:srgbClr val="335338"/>
              </a:solidFill>
            </a:endParaRPr>
          </a:p>
        </p:txBody>
      </p:sp>
      <p:sp>
        <p:nvSpPr>
          <p:cNvPr id="6" name="Slide Number Placeholder 5"/>
          <p:cNvSpPr>
            <a:spLocks noGrp="1"/>
          </p:cNvSpPr>
          <p:nvPr>
            <p:ph type="sldNum" sz="quarter" idx="12"/>
          </p:nvPr>
        </p:nvSpPr>
        <p:spPr/>
        <p:txBody>
          <a:bodyPr/>
          <a:lstStyle/>
          <a:p>
            <a:fld id="{4AED3CD8-F892-4A3E-8610-96BCB9986782}" type="slidenum">
              <a:rPr lang="en-US" smtClean="0">
                <a:solidFill>
                  <a:srgbClr val="335338"/>
                </a:solidFill>
              </a:rPr>
              <a:pPr/>
              <a:t>‹#›</a:t>
            </a:fld>
            <a:endParaRPr lang="en-US">
              <a:solidFill>
                <a:srgbClr val="335338"/>
              </a:solidFill>
            </a:endParaRPr>
          </a:p>
        </p:txBody>
      </p:sp>
    </p:spTree>
    <p:extLst>
      <p:ext uri="{BB962C8B-B14F-4D97-AF65-F5344CB8AC3E}">
        <p14:creationId xmlns:p14="http://schemas.microsoft.com/office/powerpoint/2010/main" val="1186373085"/>
      </p:ext>
    </p:extLst>
  </p:cSld>
  <p:clrMapOvr>
    <a:masterClrMapping/>
  </p:clrMapOvr>
  <p:transition spd="med">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solidFill>
                <a:srgbClr val="335338"/>
              </a:solidFill>
            </a:endParaRPr>
          </a:p>
        </p:txBody>
      </p:sp>
      <p:sp>
        <p:nvSpPr>
          <p:cNvPr id="5" name="Footer Placeholder 4"/>
          <p:cNvSpPr>
            <a:spLocks noGrp="1"/>
          </p:cNvSpPr>
          <p:nvPr>
            <p:ph type="ftr" sz="quarter" idx="11"/>
          </p:nvPr>
        </p:nvSpPr>
        <p:spPr/>
        <p:txBody>
          <a:bodyPr/>
          <a:lstStyle/>
          <a:p>
            <a:r>
              <a:rPr lang="en-US" smtClean="0">
                <a:solidFill>
                  <a:srgbClr val="335338"/>
                </a:solidFill>
              </a:rPr>
              <a:t>/24</a:t>
            </a:r>
            <a:endParaRPr lang="en-US">
              <a:solidFill>
                <a:srgbClr val="335338"/>
              </a:solidFill>
            </a:endParaRPr>
          </a:p>
        </p:txBody>
      </p:sp>
      <p:sp>
        <p:nvSpPr>
          <p:cNvPr id="6" name="Slide Number Placeholder 5"/>
          <p:cNvSpPr>
            <a:spLocks noGrp="1"/>
          </p:cNvSpPr>
          <p:nvPr>
            <p:ph type="sldNum" sz="quarter" idx="12"/>
          </p:nvPr>
        </p:nvSpPr>
        <p:spPr/>
        <p:txBody>
          <a:bodyPr/>
          <a:lstStyle/>
          <a:p>
            <a:fld id="{2B2A26BF-58CE-4890-8A55-6602AC3CA558}" type="slidenum">
              <a:rPr lang="en-US" smtClean="0">
                <a:solidFill>
                  <a:srgbClr val="335338"/>
                </a:solidFill>
              </a:rPr>
              <a:pPr/>
              <a:t>‹#›</a:t>
            </a:fld>
            <a:endParaRPr lang="en-US">
              <a:solidFill>
                <a:srgbClr val="335338"/>
              </a:solidFill>
            </a:endParaRPr>
          </a:p>
        </p:txBody>
      </p:sp>
    </p:spTree>
    <p:extLst>
      <p:ext uri="{BB962C8B-B14F-4D97-AF65-F5344CB8AC3E}">
        <p14:creationId xmlns:p14="http://schemas.microsoft.com/office/powerpoint/2010/main" val="2354116109"/>
      </p:ext>
    </p:extLst>
  </p:cSld>
  <p:clrMapOvr>
    <a:masterClrMapping/>
  </p:clrMapOvr>
  <p:transition spd="med">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solidFill>
                <a:srgbClr val="335338"/>
              </a:solidFill>
            </a:endParaRPr>
          </a:p>
        </p:txBody>
      </p:sp>
      <p:sp>
        <p:nvSpPr>
          <p:cNvPr id="5" name="Footer Placeholder 4"/>
          <p:cNvSpPr>
            <a:spLocks noGrp="1"/>
          </p:cNvSpPr>
          <p:nvPr>
            <p:ph type="ftr" sz="quarter" idx="11"/>
          </p:nvPr>
        </p:nvSpPr>
        <p:spPr/>
        <p:txBody>
          <a:bodyPr/>
          <a:lstStyle/>
          <a:p>
            <a:r>
              <a:rPr lang="en-US" smtClean="0">
                <a:solidFill>
                  <a:srgbClr val="335338"/>
                </a:solidFill>
              </a:rPr>
              <a:t>/24</a:t>
            </a:r>
            <a:endParaRPr lang="en-US">
              <a:solidFill>
                <a:srgbClr val="335338"/>
              </a:solidFill>
            </a:endParaRPr>
          </a:p>
        </p:txBody>
      </p:sp>
      <p:sp>
        <p:nvSpPr>
          <p:cNvPr id="6" name="Slide Number Placeholder 5"/>
          <p:cNvSpPr>
            <a:spLocks noGrp="1"/>
          </p:cNvSpPr>
          <p:nvPr>
            <p:ph type="sldNum" sz="quarter" idx="12"/>
          </p:nvPr>
        </p:nvSpPr>
        <p:spPr/>
        <p:txBody>
          <a:bodyPr/>
          <a:lstStyle/>
          <a:p>
            <a:fld id="{E1274856-FE4E-44B9-8100-5C9DE2574A7D}" type="slidenum">
              <a:rPr lang="en-US" smtClean="0">
                <a:solidFill>
                  <a:srgbClr val="335338"/>
                </a:solidFill>
              </a:rPr>
              <a:pPr/>
              <a:t>‹#›</a:t>
            </a:fld>
            <a:endParaRPr lang="en-US">
              <a:solidFill>
                <a:srgbClr val="335338"/>
              </a:solidFill>
            </a:endParaRPr>
          </a:p>
        </p:txBody>
      </p:sp>
    </p:spTree>
    <p:extLst>
      <p:ext uri="{BB962C8B-B14F-4D97-AF65-F5344CB8AC3E}">
        <p14:creationId xmlns:p14="http://schemas.microsoft.com/office/powerpoint/2010/main" val="1449021959"/>
      </p:ext>
    </p:extLst>
  </p:cSld>
  <p:clrMapOvr>
    <a:masterClrMapping/>
  </p:clrMapOvr>
  <p:transition spd="med">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solidFill>
                <a:srgbClr val="335338"/>
              </a:solidFill>
            </a:endParaRPr>
          </a:p>
        </p:txBody>
      </p:sp>
      <p:sp>
        <p:nvSpPr>
          <p:cNvPr id="5" name="Footer Placeholder 4"/>
          <p:cNvSpPr>
            <a:spLocks noGrp="1"/>
          </p:cNvSpPr>
          <p:nvPr>
            <p:ph type="ftr" sz="quarter" idx="11"/>
          </p:nvPr>
        </p:nvSpPr>
        <p:spPr/>
        <p:txBody>
          <a:bodyPr/>
          <a:lstStyle/>
          <a:p>
            <a:r>
              <a:rPr lang="en-US" smtClean="0">
                <a:solidFill>
                  <a:srgbClr val="335338"/>
                </a:solidFill>
              </a:rPr>
              <a:t>/24</a:t>
            </a:r>
            <a:endParaRPr lang="en-US">
              <a:solidFill>
                <a:srgbClr val="335338"/>
              </a:solidFill>
            </a:endParaRPr>
          </a:p>
        </p:txBody>
      </p:sp>
      <p:sp>
        <p:nvSpPr>
          <p:cNvPr id="6" name="Slide Number Placeholder 5"/>
          <p:cNvSpPr>
            <a:spLocks noGrp="1"/>
          </p:cNvSpPr>
          <p:nvPr>
            <p:ph type="sldNum" sz="quarter" idx="12"/>
          </p:nvPr>
        </p:nvSpPr>
        <p:spPr/>
        <p:txBody>
          <a:bodyPr/>
          <a:lstStyle/>
          <a:p>
            <a:fld id="{82FE2AF3-2C4D-4294-A588-61F594F3A684}" type="slidenum">
              <a:rPr lang="en-US" smtClean="0">
                <a:solidFill>
                  <a:srgbClr val="335338"/>
                </a:solidFill>
              </a:rPr>
              <a:pPr/>
              <a:t>‹#›</a:t>
            </a:fld>
            <a:endParaRPr lang="en-US">
              <a:solidFill>
                <a:srgbClr val="335338"/>
              </a:solidFill>
            </a:endParaRPr>
          </a:p>
        </p:txBody>
      </p:sp>
    </p:spTree>
    <p:extLst>
      <p:ext uri="{BB962C8B-B14F-4D97-AF65-F5344CB8AC3E}">
        <p14:creationId xmlns:p14="http://schemas.microsoft.com/office/powerpoint/2010/main" val="2492877993"/>
      </p:ext>
    </p:extLst>
  </p:cSld>
  <p:clrMapOvr>
    <a:masterClrMapping/>
  </p:clrMapOvr>
  <p:transition spd="med">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solidFill>
                <a:srgbClr val="335338"/>
              </a:solidFill>
            </a:endParaRPr>
          </a:p>
        </p:txBody>
      </p:sp>
      <p:sp>
        <p:nvSpPr>
          <p:cNvPr id="6" name="Footer Placeholder 5"/>
          <p:cNvSpPr>
            <a:spLocks noGrp="1"/>
          </p:cNvSpPr>
          <p:nvPr>
            <p:ph type="ftr" sz="quarter" idx="11"/>
          </p:nvPr>
        </p:nvSpPr>
        <p:spPr/>
        <p:txBody>
          <a:bodyPr/>
          <a:lstStyle/>
          <a:p>
            <a:r>
              <a:rPr lang="en-US" smtClean="0">
                <a:solidFill>
                  <a:srgbClr val="335338"/>
                </a:solidFill>
              </a:rPr>
              <a:t>/24</a:t>
            </a:r>
            <a:endParaRPr lang="en-US">
              <a:solidFill>
                <a:srgbClr val="335338"/>
              </a:solidFill>
            </a:endParaRPr>
          </a:p>
        </p:txBody>
      </p:sp>
      <p:sp>
        <p:nvSpPr>
          <p:cNvPr id="7" name="Slide Number Placeholder 6"/>
          <p:cNvSpPr>
            <a:spLocks noGrp="1"/>
          </p:cNvSpPr>
          <p:nvPr>
            <p:ph type="sldNum" sz="quarter" idx="12"/>
          </p:nvPr>
        </p:nvSpPr>
        <p:spPr/>
        <p:txBody>
          <a:bodyPr/>
          <a:lstStyle/>
          <a:p>
            <a:fld id="{544EF9E3-A3C7-4D25-AE98-AA6A3CE08EF8}" type="slidenum">
              <a:rPr lang="en-US" smtClean="0">
                <a:solidFill>
                  <a:srgbClr val="335338"/>
                </a:solidFill>
              </a:rPr>
              <a:pPr/>
              <a:t>‹#›</a:t>
            </a:fld>
            <a:endParaRPr lang="en-US">
              <a:solidFill>
                <a:srgbClr val="335338"/>
              </a:solidFill>
            </a:endParaRPr>
          </a:p>
        </p:txBody>
      </p:sp>
    </p:spTree>
    <p:extLst>
      <p:ext uri="{BB962C8B-B14F-4D97-AF65-F5344CB8AC3E}">
        <p14:creationId xmlns:p14="http://schemas.microsoft.com/office/powerpoint/2010/main" val="3043927753"/>
      </p:ext>
    </p:extLst>
  </p:cSld>
  <p:clrMapOvr>
    <a:masterClrMapping/>
  </p:clrMapOvr>
  <p:transition spd="med">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solidFill>
                <a:srgbClr val="335338"/>
              </a:solidFill>
            </a:endParaRPr>
          </a:p>
        </p:txBody>
      </p:sp>
      <p:sp>
        <p:nvSpPr>
          <p:cNvPr id="8" name="Footer Placeholder 7"/>
          <p:cNvSpPr>
            <a:spLocks noGrp="1"/>
          </p:cNvSpPr>
          <p:nvPr>
            <p:ph type="ftr" sz="quarter" idx="11"/>
          </p:nvPr>
        </p:nvSpPr>
        <p:spPr/>
        <p:txBody>
          <a:bodyPr/>
          <a:lstStyle/>
          <a:p>
            <a:r>
              <a:rPr lang="en-US" smtClean="0">
                <a:solidFill>
                  <a:srgbClr val="335338"/>
                </a:solidFill>
              </a:rPr>
              <a:t>/24</a:t>
            </a:r>
            <a:endParaRPr lang="en-US">
              <a:solidFill>
                <a:srgbClr val="335338"/>
              </a:solidFill>
            </a:endParaRPr>
          </a:p>
        </p:txBody>
      </p:sp>
      <p:sp>
        <p:nvSpPr>
          <p:cNvPr id="9" name="Slide Number Placeholder 8"/>
          <p:cNvSpPr>
            <a:spLocks noGrp="1"/>
          </p:cNvSpPr>
          <p:nvPr>
            <p:ph type="sldNum" sz="quarter" idx="12"/>
          </p:nvPr>
        </p:nvSpPr>
        <p:spPr/>
        <p:txBody>
          <a:bodyPr/>
          <a:lstStyle/>
          <a:p>
            <a:fld id="{17303636-EA7E-4689-8F9F-C0DE64A2E680}" type="slidenum">
              <a:rPr lang="en-US" smtClean="0">
                <a:solidFill>
                  <a:srgbClr val="335338"/>
                </a:solidFill>
              </a:rPr>
              <a:pPr/>
              <a:t>‹#›</a:t>
            </a:fld>
            <a:endParaRPr lang="en-US">
              <a:solidFill>
                <a:srgbClr val="335338"/>
              </a:solidFill>
            </a:endParaRPr>
          </a:p>
        </p:txBody>
      </p:sp>
    </p:spTree>
    <p:extLst>
      <p:ext uri="{BB962C8B-B14F-4D97-AF65-F5344CB8AC3E}">
        <p14:creationId xmlns:p14="http://schemas.microsoft.com/office/powerpoint/2010/main" val="591328251"/>
      </p:ext>
    </p:extLst>
  </p:cSld>
  <p:clrMapOvr>
    <a:masterClrMapping/>
  </p:clrMapOvr>
  <p:transition spd="med">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solidFill>
                <a:srgbClr val="335338"/>
              </a:solidFill>
            </a:endParaRPr>
          </a:p>
        </p:txBody>
      </p:sp>
      <p:sp>
        <p:nvSpPr>
          <p:cNvPr id="4" name="Footer Placeholder 3"/>
          <p:cNvSpPr>
            <a:spLocks noGrp="1"/>
          </p:cNvSpPr>
          <p:nvPr>
            <p:ph type="ftr" sz="quarter" idx="11"/>
          </p:nvPr>
        </p:nvSpPr>
        <p:spPr/>
        <p:txBody>
          <a:bodyPr/>
          <a:lstStyle/>
          <a:p>
            <a:r>
              <a:rPr lang="en-US" smtClean="0">
                <a:solidFill>
                  <a:srgbClr val="335338"/>
                </a:solidFill>
              </a:rPr>
              <a:t>/24</a:t>
            </a:r>
            <a:endParaRPr lang="en-US">
              <a:solidFill>
                <a:srgbClr val="335338"/>
              </a:solidFill>
            </a:endParaRPr>
          </a:p>
        </p:txBody>
      </p:sp>
      <p:sp>
        <p:nvSpPr>
          <p:cNvPr id="5" name="Slide Number Placeholder 4"/>
          <p:cNvSpPr>
            <a:spLocks noGrp="1"/>
          </p:cNvSpPr>
          <p:nvPr>
            <p:ph type="sldNum" sz="quarter" idx="12"/>
          </p:nvPr>
        </p:nvSpPr>
        <p:spPr/>
        <p:txBody>
          <a:bodyPr/>
          <a:lstStyle/>
          <a:p>
            <a:fld id="{208A66AF-2574-4FC0-9E31-C742432FB0E2}" type="slidenum">
              <a:rPr lang="en-US" smtClean="0">
                <a:solidFill>
                  <a:srgbClr val="335338"/>
                </a:solidFill>
              </a:rPr>
              <a:pPr/>
              <a:t>‹#›</a:t>
            </a:fld>
            <a:endParaRPr lang="en-US">
              <a:solidFill>
                <a:srgbClr val="335338"/>
              </a:solidFill>
            </a:endParaRPr>
          </a:p>
        </p:txBody>
      </p:sp>
    </p:spTree>
    <p:extLst>
      <p:ext uri="{BB962C8B-B14F-4D97-AF65-F5344CB8AC3E}">
        <p14:creationId xmlns:p14="http://schemas.microsoft.com/office/powerpoint/2010/main" val="1228646772"/>
      </p:ext>
    </p:extLst>
  </p:cSld>
  <p:clrMapOvr>
    <a:masterClrMapping/>
  </p:clrMapOvr>
  <p:transition spd="med">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srgbClr val="335338"/>
              </a:solidFill>
            </a:endParaRPr>
          </a:p>
        </p:txBody>
      </p:sp>
      <p:sp>
        <p:nvSpPr>
          <p:cNvPr id="3" name="Footer Placeholder 2"/>
          <p:cNvSpPr>
            <a:spLocks noGrp="1"/>
          </p:cNvSpPr>
          <p:nvPr>
            <p:ph type="ftr" sz="quarter" idx="11"/>
          </p:nvPr>
        </p:nvSpPr>
        <p:spPr/>
        <p:txBody>
          <a:bodyPr/>
          <a:lstStyle/>
          <a:p>
            <a:r>
              <a:rPr lang="en-US" smtClean="0">
                <a:solidFill>
                  <a:srgbClr val="335338"/>
                </a:solidFill>
              </a:rPr>
              <a:t>/24</a:t>
            </a:r>
            <a:endParaRPr lang="en-US">
              <a:solidFill>
                <a:srgbClr val="335338"/>
              </a:solidFill>
            </a:endParaRPr>
          </a:p>
        </p:txBody>
      </p:sp>
      <p:sp>
        <p:nvSpPr>
          <p:cNvPr id="4" name="Slide Number Placeholder 3"/>
          <p:cNvSpPr>
            <a:spLocks noGrp="1"/>
          </p:cNvSpPr>
          <p:nvPr>
            <p:ph type="sldNum" sz="quarter" idx="12"/>
          </p:nvPr>
        </p:nvSpPr>
        <p:spPr/>
        <p:txBody>
          <a:bodyPr/>
          <a:lstStyle/>
          <a:p>
            <a:fld id="{517C0F9B-5735-4588-A61C-F4A5AF91C2CB}" type="slidenum">
              <a:rPr lang="en-US" smtClean="0">
                <a:solidFill>
                  <a:srgbClr val="335338"/>
                </a:solidFill>
              </a:rPr>
              <a:pPr/>
              <a:t>‹#›</a:t>
            </a:fld>
            <a:endParaRPr lang="en-US">
              <a:solidFill>
                <a:srgbClr val="335338"/>
              </a:solidFill>
            </a:endParaRPr>
          </a:p>
        </p:txBody>
      </p:sp>
    </p:spTree>
    <p:extLst>
      <p:ext uri="{BB962C8B-B14F-4D97-AF65-F5344CB8AC3E}">
        <p14:creationId xmlns:p14="http://schemas.microsoft.com/office/powerpoint/2010/main" val="3164904664"/>
      </p:ext>
    </p:extLst>
  </p:cSld>
  <p:clrMapOvr>
    <a:masterClrMapping/>
  </p:clrMapOvr>
  <p:transition spd="med">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srgbClr val="335338"/>
              </a:solidFill>
            </a:endParaRPr>
          </a:p>
        </p:txBody>
      </p:sp>
      <p:sp>
        <p:nvSpPr>
          <p:cNvPr id="6" name="Footer Placeholder 5"/>
          <p:cNvSpPr>
            <a:spLocks noGrp="1"/>
          </p:cNvSpPr>
          <p:nvPr>
            <p:ph type="ftr" sz="quarter" idx="11"/>
          </p:nvPr>
        </p:nvSpPr>
        <p:spPr/>
        <p:txBody>
          <a:bodyPr/>
          <a:lstStyle/>
          <a:p>
            <a:r>
              <a:rPr lang="en-US" smtClean="0">
                <a:solidFill>
                  <a:srgbClr val="335338"/>
                </a:solidFill>
              </a:rPr>
              <a:t>/24</a:t>
            </a:r>
            <a:endParaRPr lang="en-US">
              <a:solidFill>
                <a:srgbClr val="335338"/>
              </a:solidFill>
            </a:endParaRPr>
          </a:p>
        </p:txBody>
      </p:sp>
      <p:sp>
        <p:nvSpPr>
          <p:cNvPr id="7" name="Slide Number Placeholder 6"/>
          <p:cNvSpPr>
            <a:spLocks noGrp="1"/>
          </p:cNvSpPr>
          <p:nvPr>
            <p:ph type="sldNum" sz="quarter" idx="12"/>
          </p:nvPr>
        </p:nvSpPr>
        <p:spPr/>
        <p:txBody>
          <a:bodyPr/>
          <a:lstStyle/>
          <a:p>
            <a:fld id="{33A1B7AA-1FB2-41AC-8A0E-263E9568CDC4}" type="slidenum">
              <a:rPr lang="en-US" smtClean="0">
                <a:solidFill>
                  <a:srgbClr val="335338"/>
                </a:solidFill>
              </a:rPr>
              <a:pPr/>
              <a:t>‹#›</a:t>
            </a:fld>
            <a:endParaRPr lang="en-US">
              <a:solidFill>
                <a:srgbClr val="335338"/>
              </a:solidFill>
            </a:endParaRPr>
          </a:p>
        </p:txBody>
      </p:sp>
    </p:spTree>
    <p:extLst>
      <p:ext uri="{BB962C8B-B14F-4D97-AF65-F5344CB8AC3E}">
        <p14:creationId xmlns:p14="http://schemas.microsoft.com/office/powerpoint/2010/main" val="3169288334"/>
      </p:ext>
    </p:extLst>
  </p:cSld>
  <p:clrMapOvr>
    <a:masterClrMapping/>
  </p:clrMapOvr>
  <p:transition spd="med">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jpe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g"/><Relationship Id="rId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7.pn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duotone>
              <a:schemeClr val="bg2">
                <a:shade val="18000"/>
                <a:satMod val="160000"/>
                <a:lumMod val="28000"/>
              </a:schemeClr>
              <a:schemeClr val="bg2">
                <a:tint val="95000"/>
                <a:satMod val="160000"/>
                <a:lumMod val="116000"/>
              </a:schemeClr>
            </a:duotone>
            <a:lum/>
            <a:extLst>
              <a:ext uri="{BEBA8EAE-BF5A-486C-A8C5-ECC9F3942E4B}">
                <a14:imgProps xmlns:a14="http://schemas.microsoft.com/office/drawing/2010/main">
                  <a14:imgLayer r:embed="rId4">
                    <a14:imgEffect>
                      <a14:brightnessContrast bright="38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7BDA76B8-FB6B-47B4-B733-F9F3FA8CF68A}"/>
              </a:ext>
            </a:extLst>
          </p:cNvPr>
          <p:cNvPicPr>
            <a:picLocks noChangeAspect="1"/>
          </p:cNvPicPr>
          <p:nvPr userDrawn="1"/>
        </p:nvPicPr>
        <p:blipFill>
          <a:blip r:embed="rId5">
            <a:duotone>
              <a:prstClr val="black"/>
              <a:schemeClr val="bg1">
                <a:tint val="45000"/>
                <a:satMod val="400000"/>
              </a:schemeClr>
            </a:duotone>
          </a:blip>
          <a:stretch>
            <a:fillRect/>
          </a:stretch>
        </p:blipFill>
        <p:spPr>
          <a:xfrm>
            <a:off x="46843" y="45104"/>
            <a:ext cx="12110367" cy="797878"/>
          </a:xfrm>
          <a:prstGeom prst="rect">
            <a:avLst/>
          </a:prstGeom>
          <a:ln w="38100" cap="sq">
            <a:solidFill>
              <a:srgbClr val="92D050"/>
            </a:solidFill>
            <a:prstDash val="solid"/>
            <a:miter lim="800000"/>
          </a:ln>
          <a:effectLst>
            <a:outerShdw blurRad="50800" dist="38100" dir="2700000" algn="tl" rotWithShape="0">
              <a:srgbClr val="000000">
                <a:alpha val="43000"/>
              </a:srgbClr>
            </a:outerShdw>
          </a:effectLst>
        </p:spPr>
      </p:pic>
      <p:pic>
        <p:nvPicPr>
          <p:cNvPr id="18" name="Picture 17">
            <a:extLst>
              <a:ext uri="{FF2B5EF4-FFF2-40B4-BE49-F238E27FC236}">
                <a16:creationId xmlns:a16="http://schemas.microsoft.com/office/drawing/2014/main" id="{19BF7B10-53EA-4154-9420-BA5EF91BF3FE}"/>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0160" y="5862541"/>
            <a:ext cx="12195363" cy="1001821"/>
          </a:xfrm>
          <a:prstGeom prst="rect">
            <a:avLst/>
          </a:prstGeom>
        </p:spPr>
      </p:pic>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smtClean="0"/>
              <a:pPr/>
              <a:t>11/2/2021</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smtClean="0"/>
              <a:pPr/>
              <a:t>‹#›</a:t>
            </a:fld>
            <a:endParaRPr lang="en-US" dirty="0"/>
          </a:p>
        </p:txBody>
      </p:sp>
      <p:pic>
        <p:nvPicPr>
          <p:cNvPr id="10" name="Picture 9">
            <a:extLst>
              <a:ext uri="{FF2B5EF4-FFF2-40B4-BE49-F238E27FC236}">
                <a16:creationId xmlns:a16="http://schemas.microsoft.com/office/drawing/2014/main" id="{EEDFE2DA-50D5-49DA-8438-230DF30AD181}"/>
              </a:ext>
            </a:extLst>
          </p:cNvPr>
          <p:cNvPicPr>
            <a:picLocks noChangeAspect="1"/>
          </p:cNvPicPr>
          <p:nvPr userDrawn="1"/>
        </p:nvPicPr>
        <p:blipFill>
          <a:blip r:embed="rId7" cstate="hqprint">
            <a:clrChange>
              <a:clrFrom>
                <a:srgbClr val="F0F4F8"/>
              </a:clrFrom>
              <a:clrTo>
                <a:srgbClr val="F0F4F8">
                  <a:alpha val="0"/>
                </a:srgbClr>
              </a:clrTo>
            </a:clrChange>
            <a:extLst>
              <a:ext uri="{28A0092B-C50C-407E-A947-70E740481C1C}">
                <a14:useLocalDpi xmlns:a14="http://schemas.microsoft.com/office/drawing/2010/main" val="0"/>
              </a:ext>
            </a:extLst>
          </a:blip>
          <a:stretch>
            <a:fillRect/>
          </a:stretch>
        </p:blipFill>
        <p:spPr>
          <a:xfrm>
            <a:off x="154055" y="149344"/>
            <a:ext cx="588268" cy="588268"/>
          </a:xfrm>
          <a:prstGeom prst="rect">
            <a:avLst/>
          </a:prstGeom>
          <a:effectLst>
            <a:glow rad="50800">
              <a:schemeClr val="tx1">
                <a:alpha val="90000"/>
              </a:schemeClr>
            </a:glow>
          </a:effectLst>
        </p:spPr>
      </p:pic>
      <p:sp>
        <p:nvSpPr>
          <p:cNvPr id="23" name="Footer Placeholder 2">
            <a:extLst>
              <a:ext uri="{FF2B5EF4-FFF2-40B4-BE49-F238E27FC236}">
                <a16:creationId xmlns:a16="http://schemas.microsoft.com/office/drawing/2014/main" id="{C3E298A9-610C-46DC-B065-F65C5A6DC04F}"/>
              </a:ext>
            </a:extLst>
          </p:cNvPr>
          <p:cNvSpPr txBox="1">
            <a:spLocks/>
          </p:cNvSpPr>
          <p:nvPr userDrawn="1"/>
        </p:nvSpPr>
        <p:spPr>
          <a:xfrm>
            <a:off x="-45577" y="6636210"/>
            <a:ext cx="6400800"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lang="en-US" sz="1000" dirty="0" err="1">
                <a:latin typeface="Arial" panose="020B0604020202020204" pitchFamily="34" charset="0"/>
                <a:cs typeface="Arial" panose="020B0604020202020204" pitchFamily="34" charset="0"/>
              </a:rPr>
              <a:t>Webiste</a:t>
            </a:r>
            <a:r>
              <a:rPr lang="en-US" sz="1000" dirty="0">
                <a:latin typeface="Arial" panose="020B0604020202020204" pitchFamily="34" charset="0"/>
                <a:cs typeface="Arial" panose="020B0604020202020204" pitchFamily="34" charset="0"/>
              </a:rPr>
              <a:t>: https://haui.edu.vn</a:t>
            </a:r>
          </a:p>
        </p:txBody>
      </p:sp>
      <p:sp>
        <p:nvSpPr>
          <p:cNvPr id="24" name="TextBox 23">
            <a:extLst>
              <a:ext uri="{FF2B5EF4-FFF2-40B4-BE49-F238E27FC236}">
                <a16:creationId xmlns:a16="http://schemas.microsoft.com/office/drawing/2014/main" id="{E2CC0E39-3A88-446C-9DBA-4CD5D2FEEAC2}"/>
              </a:ext>
            </a:extLst>
          </p:cNvPr>
          <p:cNvSpPr txBox="1"/>
          <p:nvPr userDrawn="1"/>
        </p:nvSpPr>
        <p:spPr>
          <a:xfrm>
            <a:off x="7432898" y="6622998"/>
            <a:ext cx="3395481" cy="246221"/>
          </a:xfrm>
          <a:prstGeom prst="rect">
            <a:avLst/>
          </a:prstGeom>
          <a:noFill/>
        </p:spPr>
        <p:txBody>
          <a:bodyPr wrap="non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D" sz="1000" b="0" i="0" kern="1200" dirty="0">
                <a:solidFill>
                  <a:schemeClr val="tx1"/>
                </a:solidFill>
                <a:effectLst/>
                <a:latin typeface="Arial" panose="020B0604020202020204" pitchFamily="34" charset="0"/>
                <a:ea typeface="+mn-ea"/>
                <a:cs typeface="Arial" panose="020B0604020202020204" pitchFamily="34" charset="0"/>
              </a:rPr>
              <a:t>© 2021</a:t>
            </a:r>
            <a:r>
              <a:rPr lang="en-ID" sz="1000" b="1" i="0" kern="1200" dirty="0">
                <a:solidFill>
                  <a:schemeClr val="tx1"/>
                </a:solidFill>
                <a:effectLst/>
                <a:latin typeface="Arial" panose="020B0604020202020204" pitchFamily="34" charset="0"/>
                <a:ea typeface="+mn-ea"/>
                <a:cs typeface="Arial" panose="020B0604020202020204" pitchFamily="34" charset="0"/>
              </a:rPr>
              <a:t> Hanoi University of Industry </a:t>
            </a:r>
            <a:r>
              <a:rPr lang="en-ID" sz="1000" b="0" i="0" kern="1200" dirty="0">
                <a:solidFill>
                  <a:schemeClr val="tx1"/>
                </a:solidFill>
                <a:effectLst/>
                <a:latin typeface="Arial" panose="020B0604020202020204" pitchFamily="34" charset="0"/>
                <a:ea typeface="+mn-ea"/>
                <a:cs typeface="Arial" panose="020B0604020202020204" pitchFamily="34" charset="0"/>
              </a:rPr>
              <a:t>All rights reserved</a:t>
            </a:r>
            <a:endParaRPr lang="en-ID" sz="1000" dirty="0">
              <a:solidFill>
                <a:schemeClr val="tx1"/>
              </a:solidFill>
              <a:latin typeface="Arial" panose="020B0604020202020204" pitchFamily="34" charset="0"/>
              <a:cs typeface="Arial" panose="020B0604020202020204" pitchFamily="34" charset="0"/>
            </a:endParaRPr>
          </a:p>
        </p:txBody>
      </p:sp>
      <p:grpSp>
        <p:nvGrpSpPr>
          <p:cNvPr id="25" name="Group 24">
            <a:extLst>
              <a:ext uri="{FF2B5EF4-FFF2-40B4-BE49-F238E27FC236}">
                <a16:creationId xmlns:a16="http://schemas.microsoft.com/office/drawing/2014/main" id="{DADA8E7B-4936-4304-A6B7-69EA88D09CBD}"/>
              </a:ext>
            </a:extLst>
          </p:cNvPr>
          <p:cNvGrpSpPr/>
          <p:nvPr userDrawn="1"/>
        </p:nvGrpSpPr>
        <p:grpSpPr>
          <a:xfrm>
            <a:off x="10695894" y="6596658"/>
            <a:ext cx="357425" cy="184511"/>
            <a:chOff x="4858544" y="3598069"/>
            <a:chExt cx="1614487" cy="833438"/>
          </a:xfrm>
          <a:solidFill>
            <a:schemeClr val="tx1"/>
          </a:solidFill>
        </p:grpSpPr>
        <p:sp>
          <p:nvSpPr>
            <p:cNvPr id="26" name="Freeform 20">
              <a:extLst>
                <a:ext uri="{FF2B5EF4-FFF2-40B4-BE49-F238E27FC236}">
                  <a16:creationId xmlns:a16="http://schemas.microsoft.com/office/drawing/2014/main" id="{F20DF773-25D2-4904-9187-6D25DBA6214F}"/>
                </a:ext>
              </a:extLst>
            </p:cNvPr>
            <p:cNvSpPr>
              <a:spLocks/>
            </p:cNvSpPr>
            <p:nvPr userDrawn="1"/>
          </p:nvSpPr>
          <p:spPr bwMode="auto">
            <a:xfrm>
              <a:off x="4858544" y="3777457"/>
              <a:ext cx="1355725" cy="654050"/>
            </a:xfrm>
            <a:custGeom>
              <a:avLst/>
              <a:gdLst>
                <a:gd name="T0" fmla="*/ 89 w 257"/>
                <a:gd name="T1" fmla="*/ 59 h 124"/>
                <a:gd name="T2" fmla="*/ 101 w 257"/>
                <a:gd name="T3" fmla="*/ 45 h 124"/>
                <a:gd name="T4" fmla="*/ 214 w 257"/>
                <a:gd name="T5" fmla="*/ 2 h 124"/>
                <a:gd name="T6" fmla="*/ 247 w 257"/>
                <a:gd name="T7" fmla="*/ 29 h 124"/>
                <a:gd name="T8" fmla="*/ 247 w 257"/>
                <a:gd name="T9" fmla="*/ 60 h 124"/>
                <a:gd name="T10" fmla="*/ 148 w 257"/>
                <a:gd name="T11" fmla="*/ 119 h 124"/>
                <a:gd name="T12" fmla="*/ 139 w 257"/>
                <a:gd name="T13" fmla="*/ 119 h 124"/>
                <a:gd name="T14" fmla="*/ 45 w 257"/>
                <a:gd name="T15" fmla="*/ 110 h 124"/>
                <a:gd name="T16" fmla="*/ 138 w 257"/>
                <a:gd name="T17" fmla="*/ 69 h 124"/>
                <a:gd name="T18" fmla="*/ 149 w 257"/>
                <a:gd name="T19" fmla="*/ 69 h 124"/>
                <a:gd name="T20" fmla="*/ 156 w 257"/>
                <a:gd name="T21" fmla="*/ 57 h 124"/>
                <a:gd name="T22" fmla="*/ 142 w 257"/>
                <a:gd name="T23" fmla="*/ 55 h 124"/>
                <a:gd name="T24" fmla="*/ 135 w 257"/>
                <a:gd name="T25" fmla="*/ 64 h 124"/>
                <a:gd name="T26" fmla="*/ 89 w 257"/>
                <a:gd name="T27" fmla="*/ 59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7" h="124">
                  <a:moveTo>
                    <a:pt x="89" y="59"/>
                  </a:moveTo>
                  <a:cubicBezTo>
                    <a:pt x="98" y="44"/>
                    <a:pt x="101" y="45"/>
                    <a:pt x="101" y="45"/>
                  </a:cubicBezTo>
                  <a:cubicBezTo>
                    <a:pt x="145" y="34"/>
                    <a:pt x="214" y="2"/>
                    <a:pt x="214" y="2"/>
                  </a:cubicBezTo>
                  <a:cubicBezTo>
                    <a:pt x="221" y="0"/>
                    <a:pt x="236" y="8"/>
                    <a:pt x="247" y="29"/>
                  </a:cubicBezTo>
                  <a:cubicBezTo>
                    <a:pt x="257" y="50"/>
                    <a:pt x="247" y="60"/>
                    <a:pt x="247" y="60"/>
                  </a:cubicBezTo>
                  <a:cubicBezTo>
                    <a:pt x="148" y="119"/>
                    <a:pt x="148" y="119"/>
                    <a:pt x="148" y="119"/>
                  </a:cubicBezTo>
                  <a:cubicBezTo>
                    <a:pt x="145" y="121"/>
                    <a:pt x="139" y="119"/>
                    <a:pt x="139" y="119"/>
                  </a:cubicBezTo>
                  <a:cubicBezTo>
                    <a:pt x="108" y="105"/>
                    <a:pt x="49" y="118"/>
                    <a:pt x="45" y="110"/>
                  </a:cubicBezTo>
                  <a:cubicBezTo>
                    <a:pt x="138" y="69"/>
                    <a:pt x="138" y="69"/>
                    <a:pt x="138" y="69"/>
                  </a:cubicBezTo>
                  <a:cubicBezTo>
                    <a:pt x="141" y="71"/>
                    <a:pt x="145" y="71"/>
                    <a:pt x="149" y="69"/>
                  </a:cubicBezTo>
                  <a:cubicBezTo>
                    <a:pt x="155" y="67"/>
                    <a:pt x="158" y="61"/>
                    <a:pt x="156" y="57"/>
                  </a:cubicBezTo>
                  <a:cubicBezTo>
                    <a:pt x="154" y="53"/>
                    <a:pt x="148" y="52"/>
                    <a:pt x="142" y="55"/>
                  </a:cubicBezTo>
                  <a:cubicBezTo>
                    <a:pt x="138" y="56"/>
                    <a:pt x="135" y="60"/>
                    <a:pt x="135" y="64"/>
                  </a:cubicBezTo>
                  <a:cubicBezTo>
                    <a:pt x="0" y="124"/>
                    <a:pt x="41" y="122"/>
                    <a:pt x="89" y="5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Freeform 21">
              <a:extLst>
                <a:ext uri="{FF2B5EF4-FFF2-40B4-BE49-F238E27FC236}">
                  <a16:creationId xmlns:a16="http://schemas.microsoft.com/office/drawing/2014/main" id="{F6E0392A-71DA-4FC5-9189-78029867C258}"/>
                </a:ext>
              </a:extLst>
            </p:cNvPr>
            <p:cNvSpPr>
              <a:spLocks/>
            </p:cNvSpPr>
            <p:nvPr userDrawn="1"/>
          </p:nvSpPr>
          <p:spPr bwMode="auto">
            <a:xfrm>
              <a:off x="5977731" y="3598069"/>
              <a:ext cx="495300" cy="558800"/>
            </a:xfrm>
            <a:custGeom>
              <a:avLst/>
              <a:gdLst>
                <a:gd name="T0" fmla="*/ 36 w 94"/>
                <a:gd name="T1" fmla="*/ 58 h 106"/>
                <a:gd name="T2" fmla="*/ 2 w 94"/>
                <a:gd name="T3" fmla="*/ 34 h 106"/>
                <a:gd name="T4" fmla="*/ 14 w 94"/>
                <a:gd name="T5" fmla="*/ 15 h 106"/>
                <a:gd name="T6" fmla="*/ 21 w 94"/>
                <a:gd name="T7" fmla="*/ 8 h 106"/>
                <a:gd name="T8" fmla="*/ 54 w 94"/>
                <a:gd name="T9" fmla="*/ 0 h 106"/>
                <a:gd name="T10" fmla="*/ 88 w 94"/>
                <a:gd name="T11" fmla="*/ 45 h 106"/>
                <a:gd name="T12" fmla="*/ 92 w 94"/>
                <a:gd name="T13" fmla="*/ 84 h 106"/>
                <a:gd name="T14" fmla="*/ 69 w 94"/>
                <a:gd name="T15" fmla="*/ 101 h 106"/>
                <a:gd name="T16" fmla="*/ 57 w 94"/>
                <a:gd name="T17" fmla="*/ 103 h 106"/>
                <a:gd name="T18" fmla="*/ 51 w 94"/>
                <a:gd name="T19" fmla="*/ 102 h 106"/>
                <a:gd name="T20" fmla="*/ 32 w 94"/>
                <a:gd name="T21" fmla="*/ 98 h 106"/>
                <a:gd name="T22" fmla="*/ 36 w 94"/>
                <a:gd name="T23" fmla="*/ 5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106">
                  <a:moveTo>
                    <a:pt x="36" y="58"/>
                  </a:moveTo>
                  <a:cubicBezTo>
                    <a:pt x="19" y="26"/>
                    <a:pt x="2" y="34"/>
                    <a:pt x="2" y="34"/>
                  </a:cubicBezTo>
                  <a:cubicBezTo>
                    <a:pt x="0" y="19"/>
                    <a:pt x="14" y="15"/>
                    <a:pt x="14" y="15"/>
                  </a:cubicBezTo>
                  <a:cubicBezTo>
                    <a:pt x="14" y="15"/>
                    <a:pt x="15" y="9"/>
                    <a:pt x="21" y="8"/>
                  </a:cubicBezTo>
                  <a:cubicBezTo>
                    <a:pt x="26" y="8"/>
                    <a:pt x="40" y="4"/>
                    <a:pt x="54" y="0"/>
                  </a:cubicBezTo>
                  <a:cubicBezTo>
                    <a:pt x="70" y="12"/>
                    <a:pt x="81" y="27"/>
                    <a:pt x="88" y="45"/>
                  </a:cubicBezTo>
                  <a:cubicBezTo>
                    <a:pt x="92" y="57"/>
                    <a:pt x="94" y="71"/>
                    <a:pt x="92" y="84"/>
                  </a:cubicBezTo>
                  <a:cubicBezTo>
                    <a:pt x="84" y="90"/>
                    <a:pt x="71" y="99"/>
                    <a:pt x="69" y="101"/>
                  </a:cubicBezTo>
                  <a:cubicBezTo>
                    <a:pt x="66" y="103"/>
                    <a:pt x="60" y="104"/>
                    <a:pt x="57" y="103"/>
                  </a:cubicBezTo>
                  <a:cubicBezTo>
                    <a:pt x="54" y="101"/>
                    <a:pt x="51" y="102"/>
                    <a:pt x="51" y="102"/>
                  </a:cubicBezTo>
                  <a:cubicBezTo>
                    <a:pt x="42" y="106"/>
                    <a:pt x="32" y="98"/>
                    <a:pt x="32" y="98"/>
                  </a:cubicBezTo>
                  <a:cubicBezTo>
                    <a:pt x="32" y="98"/>
                    <a:pt x="53" y="91"/>
                    <a:pt x="36" y="5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pic>
        <p:nvPicPr>
          <p:cNvPr id="21" name="Picture 20">
            <a:extLst>
              <a:ext uri="{FF2B5EF4-FFF2-40B4-BE49-F238E27FC236}">
                <a16:creationId xmlns:a16="http://schemas.microsoft.com/office/drawing/2014/main" id="{A9AE43B6-56D4-44E6-84D9-1ADF8334E5F1}"/>
              </a:ext>
            </a:extLst>
          </p:cNvPr>
          <p:cNvPicPr>
            <a:picLocks noChangeAspect="1"/>
          </p:cNvPicPr>
          <p:nvPr userDrawn="1"/>
        </p:nvPicPr>
        <p:blipFill>
          <a:blip r:embed="rId8"/>
          <a:stretch>
            <a:fillRect/>
          </a:stretch>
        </p:blipFill>
        <p:spPr>
          <a:xfrm>
            <a:off x="10388256" y="-164569"/>
            <a:ext cx="1876166" cy="1313630"/>
          </a:xfrm>
          <a:prstGeom prst="rect">
            <a:avLst/>
          </a:prstGeom>
        </p:spPr>
      </p:pic>
    </p:spTree>
    <p:extLst>
      <p:ext uri="{BB962C8B-B14F-4D97-AF65-F5344CB8AC3E}">
        <p14:creationId xmlns:p14="http://schemas.microsoft.com/office/powerpoint/2010/main" val="847493492"/>
      </p:ext>
    </p:extLst>
  </p:cSld>
  <p:clrMap bg1="dk1" tx1="lt1" bg2="dk2" tx2="lt2" accent1="accent1" accent2="accent2" accent3="accent3" accent4="accent4" accent5="accent5" accent6="accent6" hlink="hlink" folHlink="folHlink"/>
  <p:sldLayoutIdLst>
    <p:sldLayoutId id="2147483661" r:id="rId1"/>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base">
              <a:spcBef>
                <a:spcPct val="0"/>
              </a:spcBef>
              <a:spcAft>
                <a:spcPct val="0"/>
              </a:spcAft>
            </a:pPr>
            <a:endParaRPr lang="en-US">
              <a:solidFill>
                <a:srgbClr val="335338"/>
              </a:solidFill>
              <a:latin typeface="Arial" panose="020B0604020202020204" pitchFamily="34" charset="0"/>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base">
              <a:spcBef>
                <a:spcPct val="0"/>
              </a:spcBef>
              <a:spcAft>
                <a:spcPct val="0"/>
              </a:spcAft>
            </a:pPr>
            <a:r>
              <a:rPr lang="en-US" smtClean="0">
                <a:solidFill>
                  <a:srgbClr val="335338"/>
                </a:solidFill>
                <a:latin typeface="Arial" panose="020B0604020202020204" pitchFamily="34" charset="0"/>
              </a:rPr>
              <a:t>/24</a:t>
            </a:r>
            <a:endParaRPr lang="en-US">
              <a:solidFill>
                <a:srgbClr val="335338"/>
              </a:solidFill>
              <a:latin typeface="Arial" panose="020B0604020202020204" pitchFamily="34" charset="0"/>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base">
              <a:spcBef>
                <a:spcPct val="0"/>
              </a:spcBef>
              <a:spcAft>
                <a:spcPct val="0"/>
              </a:spcAft>
            </a:pPr>
            <a:fld id="{F68B5B1C-4031-486C-B5B3-4CB6F7B9E4CD}" type="slidenum">
              <a:rPr lang="en-US" smtClean="0">
                <a:solidFill>
                  <a:srgbClr val="335338"/>
                </a:solidFill>
                <a:latin typeface="Arial" panose="020B0604020202020204" pitchFamily="34" charset="0"/>
              </a:rPr>
              <a:pPr fontAlgn="base">
                <a:spcBef>
                  <a:spcPct val="0"/>
                </a:spcBef>
                <a:spcAft>
                  <a:spcPct val="0"/>
                </a:spcAft>
              </a:pPr>
              <a:t>‹#›</a:t>
            </a:fld>
            <a:endParaRPr lang="en-US">
              <a:solidFill>
                <a:srgbClr val="335338"/>
              </a:solidFill>
              <a:latin typeface="Arial" panose="020B0604020202020204" pitchFamily="34" charset="0"/>
            </a:endParaRPr>
          </a:p>
        </p:txBody>
      </p:sp>
    </p:spTree>
    <p:extLst>
      <p:ext uri="{BB962C8B-B14F-4D97-AF65-F5344CB8AC3E}">
        <p14:creationId xmlns:p14="http://schemas.microsoft.com/office/powerpoint/2010/main" val="222332862"/>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transition spd="med">
    <p:push dir="u"/>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diagramLayout" Target="../diagrams/layout10.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10" Type="http://schemas.openxmlformats.org/officeDocument/2006/relationships/diagramColors" Target="../diagrams/colors10.xml"/><Relationship Id="rId4" Type="http://schemas.openxmlformats.org/officeDocument/2006/relationships/diagramQuickStyle" Target="../diagrams/quickStyle1.xml"/><Relationship Id="rId9" Type="http://schemas.openxmlformats.org/officeDocument/2006/relationships/diagramQuickStyle" Target="../diagrams/quickStyle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2.xml"/><Relationship Id="rId2" Type="http://schemas.openxmlformats.org/officeDocument/2006/relationships/image" Target="../media/image14.png"/><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4.xml"/><Relationship Id="rId1" Type="http://schemas.openxmlformats.org/officeDocument/2006/relationships/slideLayout" Target="../slideLayouts/slideLayout8.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0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090184" y="1504672"/>
            <a:ext cx="7848600" cy="132343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Bài </a:t>
            </a:r>
            <a:r>
              <a:rPr kumimoji="0" lang="vi-VN" sz="44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thuyết</a:t>
            </a:r>
            <a:r>
              <a:rPr kumimoji="0" lang="en-US" sz="44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 </a:t>
            </a:r>
            <a:r>
              <a:rPr kumimoji="0" lang="fr-FR" sz="44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trình</a:t>
            </a:r>
            <a:r>
              <a:rPr kumimoji="0" lang="en-US" sz="3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
            </a:r>
            <a:br>
              <a:rPr kumimoji="0" lang="en-US" sz="3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br>
            <a:r>
              <a:rPr kumimoji="0" lang="en-US" sz="3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Nhập </a:t>
            </a:r>
            <a:r>
              <a:rPr kumimoji="0" lang="en-US" sz="3600" b="1" i="0" u="none" strike="noStrike" kern="1200" cap="none" spc="0" normalizeH="0" baseline="0" noProof="0" dirty="0" err="1">
                <a:ln>
                  <a:noFill/>
                </a:ln>
                <a:solidFill>
                  <a:prstClr val="white"/>
                </a:solidFill>
                <a:effectLst/>
                <a:uLnTx/>
                <a:uFillTx/>
                <a:latin typeface="Times New Roman" panose="02020603050405020304" pitchFamily="18" charset="0"/>
                <a:cs typeface="Times New Roman" panose="02020603050405020304" pitchFamily="18" charset="0"/>
              </a:rPr>
              <a:t>môn</a:t>
            </a:r>
            <a:r>
              <a:rPr kumimoji="0" lang="en-US" sz="3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 </a:t>
            </a:r>
            <a:r>
              <a:rPr kumimoji="0" lang="en-US" sz="3600" b="1" i="0" u="none" strike="noStrike" kern="1200" cap="none" spc="0" normalizeH="0" baseline="0" noProof="0" dirty="0" err="1">
                <a:ln>
                  <a:noFill/>
                </a:ln>
                <a:solidFill>
                  <a:prstClr val="white"/>
                </a:solidFill>
                <a:effectLst/>
                <a:uLnTx/>
                <a:uFillTx/>
                <a:latin typeface="Times New Roman" panose="02020603050405020304" pitchFamily="18" charset="0"/>
                <a:cs typeface="Times New Roman" panose="02020603050405020304" pitchFamily="18" charset="0"/>
              </a:rPr>
              <a:t>Công</a:t>
            </a:r>
            <a:r>
              <a:rPr kumimoji="0" lang="en-US" sz="3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 nghệ </a:t>
            </a:r>
            <a:r>
              <a:rPr kumimoji="0" lang="en-US" sz="3600" b="1" i="0" u="none" strike="noStrike" kern="1200" cap="none" spc="0" normalizeH="0" baseline="0" noProof="0" dirty="0" err="1">
                <a:ln>
                  <a:noFill/>
                </a:ln>
                <a:solidFill>
                  <a:prstClr val="white"/>
                </a:solidFill>
                <a:effectLst/>
                <a:uLnTx/>
                <a:uFillTx/>
                <a:latin typeface="Times New Roman" panose="02020603050405020304" pitchFamily="18" charset="0"/>
                <a:cs typeface="Times New Roman" panose="02020603050405020304" pitchFamily="18" charset="0"/>
              </a:rPr>
              <a:t>phần</a:t>
            </a:r>
            <a:r>
              <a:rPr kumimoji="0" lang="en-US" sz="3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 </a:t>
            </a:r>
            <a:r>
              <a:rPr kumimoji="0" lang="en-US" sz="3600" b="1" i="0" u="none" strike="noStrike" kern="1200" cap="none" spc="0" normalizeH="0" baseline="0" noProof="0" dirty="0" err="1">
                <a:ln>
                  <a:noFill/>
                </a:ln>
                <a:solidFill>
                  <a:prstClr val="white"/>
                </a:solidFill>
                <a:effectLst/>
                <a:uLnTx/>
                <a:uFillTx/>
                <a:latin typeface="Times New Roman" panose="02020603050405020304" pitchFamily="18" charset="0"/>
                <a:cs typeface="Times New Roman" panose="02020603050405020304" pitchFamily="18" charset="0"/>
              </a:rPr>
              <a:t>mềm</a:t>
            </a:r>
            <a:endParaRPr kumimoji="0" lang="en-US" sz="36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4" name="TextBox 3"/>
          <p:cNvSpPr txBox="1"/>
          <p:nvPr/>
        </p:nvSpPr>
        <p:spPr>
          <a:xfrm>
            <a:off x="2993951" y="3580219"/>
            <a:ext cx="6781800" cy="136191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rPr>
              <a:t>GV </a:t>
            </a:r>
            <a:r>
              <a:rPr kumimoji="0" lang="en-US" sz="2500" b="1" i="0" u="none" strike="noStrike" kern="1200" cap="none" spc="0" normalizeH="0" baseline="0" noProof="0" dirty="0" err="1">
                <a:ln>
                  <a:noFill/>
                </a:ln>
                <a:solidFill>
                  <a:srgbClr val="FFC000"/>
                </a:solidFill>
                <a:effectLst/>
                <a:uLnTx/>
                <a:uFillTx/>
                <a:latin typeface="Times New Roman" panose="02020603050405020304" pitchFamily="18" charset="0"/>
                <a:cs typeface="Times New Roman" panose="02020603050405020304" pitchFamily="18" charset="0"/>
              </a:rPr>
              <a:t>hướng</a:t>
            </a:r>
            <a:r>
              <a:rPr kumimoji="0" lang="en-US" sz="25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rPr>
              <a:t> </a:t>
            </a:r>
            <a:r>
              <a:rPr kumimoji="0" lang="en-US" sz="2500" b="1" i="0" u="none" strike="noStrike" kern="1200" cap="none" spc="0" normalizeH="0" baseline="0" noProof="0" dirty="0" err="1">
                <a:ln>
                  <a:noFill/>
                </a:ln>
                <a:solidFill>
                  <a:srgbClr val="FFC000"/>
                </a:solidFill>
                <a:effectLst/>
                <a:uLnTx/>
                <a:uFillTx/>
                <a:latin typeface="Times New Roman" panose="02020603050405020304" pitchFamily="18" charset="0"/>
                <a:cs typeface="Times New Roman" panose="02020603050405020304" pitchFamily="18" charset="0"/>
              </a:rPr>
              <a:t>dẫn</a:t>
            </a:r>
            <a:r>
              <a:rPr kumimoji="0" lang="en-US" sz="25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rPr>
              <a:t>		: </a:t>
            </a:r>
            <a:r>
              <a:rPr kumimoji="0" lang="en-US" sz="2500" b="1" i="0" u="none" strike="noStrike" kern="1200" cap="none" spc="0" normalizeH="0" baseline="0" noProof="0" dirty="0" err="1">
                <a:ln>
                  <a:noFill/>
                </a:ln>
                <a:solidFill>
                  <a:srgbClr val="FFC000"/>
                </a:solidFill>
                <a:effectLst/>
                <a:uLnTx/>
                <a:uFillTx/>
                <a:latin typeface="Times New Roman" panose="02020603050405020304" pitchFamily="18" charset="0"/>
                <a:cs typeface="Times New Roman" panose="02020603050405020304" pitchFamily="18" charset="0"/>
              </a:rPr>
              <a:t>ThS</a:t>
            </a:r>
            <a:r>
              <a:rPr kumimoji="0" lang="en-US" sz="25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rPr>
              <a:t>. Nguyễn </a:t>
            </a:r>
            <a:r>
              <a:rPr kumimoji="0" lang="en-US" sz="2500" b="1" i="0" u="none" strike="noStrike" kern="1200" cap="none" spc="0" normalizeH="0" baseline="0" noProof="0" dirty="0" err="1">
                <a:ln>
                  <a:noFill/>
                </a:ln>
                <a:solidFill>
                  <a:srgbClr val="FFC000"/>
                </a:solidFill>
                <a:effectLst/>
                <a:uLnTx/>
                <a:uFillTx/>
                <a:latin typeface="Times New Roman" panose="02020603050405020304" pitchFamily="18" charset="0"/>
                <a:cs typeface="Times New Roman" panose="02020603050405020304" pitchFamily="18" charset="0"/>
              </a:rPr>
              <a:t>Đức</a:t>
            </a:r>
            <a:r>
              <a:rPr kumimoji="0" lang="en-US" sz="25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rPr>
              <a:t> </a:t>
            </a:r>
            <a:r>
              <a:rPr kumimoji="0" lang="en-US" sz="2500" b="1" i="0" u="none" strike="noStrike" kern="1200" cap="none" spc="0" normalizeH="0" baseline="0" noProof="0" dirty="0" err="1">
                <a:ln>
                  <a:noFill/>
                </a:ln>
                <a:solidFill>
                  <a:srgbClr val="FFC000"/>
                </a:solidFill>
                <a:effectLst/>
                <a:uLnTx/>
                <a:uFillTx/>
                <a:latin typeface="Times New Roman" panose="02020603050405020304" pitchFamily="18" charset="0"/>
                <a:cs typeface="Times New Roman" panose="02020603050405020304" pitchFamily="18" charset="0"/>
              </a:rPr>
              <a:t>Lưu</a:t>
            </a:r>
            <a:endParaRPr kumimoji="0" lang="en-US" sz="25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endParaRPr>
          </a:p>
          <a:p>
            <a:pPr marL="0" marR="0" lvl="0" indent="0" algn="l" defTabSz="457200" rtl="0" eaLnBrk="1" fontAlgn="auto" latinLnBrk="0" hangingPunct="1">
              <a:lnSpc>
                <a:spcPct val="130000"/>
              </a:lnSpc>
              <a:spcBef>
                <a:spcPts val="0"/>
              </a:spcBef>
              <a:spcAft>
                <a:spcPts val="0"/>
              </a:spcAft>
              <a:buClrTx/>
              <a:buSzTx/>
              <a:buFontTx/>
              <a:buNone/>
              <a:tabLst/>
              <a:defRPr/>
            </a:pPr>
            <a:r>
              <a:rPr kumimoji="0" lang="en-US" sz="25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rPr>
              <a:t>Nhóm </a:t>
            </a:r>
            <a:r>
              <a:rPr kumimoji="0" lang="en-US" sz="2500" b="1" i="0" u="none" strike="noStrike" kern="1200" cap="none" spc="0" normalizeH="0" baseline="0" noProof="0" dirty="0" err="1">
                <a:ln>
                  <a:noFill/>
                </a:ln>
                <a:solidFill>
                  <a:srgbClr val="FFC000"/>
                </a:solidFill>
                <a:effectLst/>
                <a:uLnTx/>
                <a:uFillTx/>
                <a:latin typeface="Times New Roman" panose="02020603050405020304" pitchFamily="18" charset="0"/>
                <a:cs typeface="Times New Roman" panose="02020603050405020304" pitchFamily="18" charset="0"/>
              </a:rPr>
              <a:t>thực</a:t>
            </a:r>
            <a:r>
              <a:rPr kumimoji="0" lang="en-US" sz="25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rPr>
              <a:t> </a:t>
            </a:r>
            <a:r>
              <a:rPr kumimoji="0" lang="en-US" sz="2500" b="1" i="0" u="none" strike="noStrike" kern="1200" cap="none" spc="0" normalizeH="0" baseline="0" noProof="0" dirty="0" err="1">
                <a:ln>
                  <a:noFill/>
                </a:ln>
                <a:solidFill>
                  <a:srgbClr val="FFC000"/>
                </a:solidFill>
                <a:effectLst/>
                <a:uLnTx/>
                <a:uFillTx/>
                <a:latin typeface="Times New Roman" panose="02020603050405020304" pitchFamily="18" charset="0"/>
                <a:cs typeface="Times New Roman" panose="02020603050405020304" pitchFamily="18" charset="0"/>
              </a:rPr>
              <a:t>hiện</a:t>
            </a:r>
            <a:r>
              <a:rPr kumimoji="0" lang="en-US" sz="25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rPr>
              <a:t>		</a:t>
            </a:r>
            <a:r>
              <a:rPr kumimoji="0" lang="en-US" sz="2500" b="1" i="0" u="none" strike="noStrike" kern="1200" cap="none" spc="0" normalizeH="0" baseline="0" noProof="0">
                <a:ln>
                  <a:noFill/>
                </a:ln>
                <a:solidFill>
                  <a:srgbClr val="FFC000"/>
                </a:solidFill>
                <a:effectLst/>
                <a:uLnTx/>
                <a:uFillTx/>
                <a:latin typeface="Times New Roman" panose="02020603050405020304" pitchFamily="18" charset="0"/>
                <a:cs typeface="Times New Roman" panose="02020603050405020304" pitchFamily="18" charset="0"/>
              </a:rPr>
              <a:t>: </a:t>
            </a:r>
            <a:r>
              <a:rPr kumimoji="0" lang="en-US" sz="2500" b="1" i="0" u="none" strike="noStrike" kern="1200" cap="none" spc="0" normalizeH="0" baseline="0" noProof="0" smtClean="0">
                <a:ln>
                  <a:noFill/>
                </a:ln>
                <a:solidFill>
                  <a:srgbClr val="FFC000"/>
                </a:solidFill>
                <a:effectLst/>
                <a:uLnTx/>
                <a:uFillTx/>
                <a:latin typeface="Times New Roman" panose="02020603050405020304" pitchFamily="18" charset="0"/>
                <a:cs typeface="Times New Roman" panose="02020603050405020304" pitchFamily="18" charset="0"/>
              </a:rPr>
              <a:t>Nhóm</a:t>
            </a:r>
            <a:r>
              <a:rPr kumimoji="0" lang="en-US" sz="2500" b="1" i="0" u="none" strike="noStrike" kern="1200" cap="none" spc="0" normalizeH="0" noProof="0" smtClean="0">
                <a:ln>
                  <a:noFill/>
                </a:ln>
                <a:solidFill>
                  <a:srgbClr val="FFC000"/>
                </a:solidFill>
                <a:effectLst/>
                <a:uLnTx/>
                <a:uFillTx/>
                <a:latin typeface="Times New Roman" panose="02020603050405020304" pitchFamily="18" charset="0"/>
                <a:cs typeface="Times New Roman" panose="02020603050405020304" pitchFamily="18" charset="0"/>
              </a:rPr>
              <a:t> </a:t>
            </a:r>
            <a:r>
              <a:rPr kumimoji="0" lang="en-US" sz="2500" b="1" i="0" u="none" strike="noStrike" kern="1200" cap="none" spc="0" normalizeH="0" baseline="0" noProof="0" smtClean="0">
                <a:ln>
                  <a:noFill/>
                </a:ln>
                <a:solidFill>
                  <a:srgbClr val="FFC000"/>
                </a:solidFill>
                <a:effectLst/>
                <a:uLnTx/>
                <a:uFillTx/>
                <a:latin typeface="Times New Roman" panose="02020603050405020304" pitchFamily="18" charset="0"/>
                <a:cs typeface="Times New Roman" panose="02020603050405020304" pitchFamily="18" charset="0"/>
              </a:rPr>
              <a:t>09</a:t>
            </a:r>
            <a:endParaRPr kumimoji="0" lang="en-US" sz="25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endParaRPr>
          </a:p>
          <a:p>
            <a:pPr lvl="0" defTabSz="457200">
              <a:defRPr/>
            </a:pPr>
            <a:r>
              <a:rPr kumimoji="0" lang="en-US" sz="2500" b="1" i="0" u="none" strike="noStrike" kern="1200" cap="none" spc="0" normalizeH="0" baseline="0" noProof="0" dirty="0" err="1">
                <a:ln>
                  <a:noFill/>
                </a:ln>
                <a:solidFill>
                  <a:srgbClr val="FFC000"/>
                </a:solidFill>
                <a:effectLst/>
                <a:uLnTx/>
                <a:uFillTx/>
                <a:latin typeface="Times New Roman" panose="02020603050405020304" pitchFamily="18" charset="0"/>
                <a:cs typeface="Times New Roman" panose="02020603050405020304" pitchFamily="18" charset="0"/>
              </a:rPr>
              <a:t>Lớp</a:t>
            </a:r>
            <a:r>
              <a:rPr kumimoji="0" lang="en-US" sz="25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rPr>
              <a:t>					</a:t>
            </a:r>
            <a:r>
              <a:rPr kumimoji="0" lang="en-US" sz="2500" b="1" i="0" u="none" strike="noStrike" kern="1200" cap="none" spc="0" normalizeH="0" baseline="0" noProof="0">
                <a:ln>
                  <a:noFill/>
                </a:ln>
                <a:solidFill>
                  <a:srgbClr val="FFC000"/>
                </a:solidFill>
                <a:effectLst/>
                <a:uLnTx/>
                <a:uFillTx/>
                <a:latin typeface="Times New Roman" panose="02020603050405020304" pitchFamily="18" charset="0"/>
                <a:cs typeface="Times New Roman" panose="02020603050405020304" pitchFamily="18" charset="0"/>
              </a:rPr>
              <a:t>: </a:t>
            </a:r>
            <a:r>
              <a:rPr lang="en-US" sz="2500" b="1">
                <a:solidFill>
                  <a:srgbClr val="FFC000"/>
                </a:solidFill>
                <a:latin typeface="Times New Roman" panose="02020603050405020304" pitchFamily="18" charset="0"/>
                <a:cs typeface="Times New Roman" panose="02020603050405020304" pitchFamily="18" charset="0"/>
              </a:rPr>
              <a:t>202110503141005</a:t>
            </a:r>
            <a:endParaRPr kumimoji="0" lang="en-US" sz="2500" b="0"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endParaRPr>
          </a:p>
        </p:txBody>
      </p:sp>
      <p:sp>
        <p:nvSpPr>
          <p:cNvPr id="9" name="TextBox 8"/>
          <p:cNvSpPr txBox="1"/>
          <p:nvPr/>
        </p:nvSpPr>
        <p:spPr>
          <a:xfrm>
            <a:off x="2585484" y="152400"/>
            <a:ext cx="6858000" cy="60016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3300" b="1" i="0" u="none" strike="noStrike" kern="1200" cap="none" spc="0" normalizeH="0" baseline="0" noProof="0" dirty="0">
                <a:ln>
                  <a:noFill/>
                </a:ln>
                <a:solidFill>
                  <a:srgbClr val="FFC000"/>
                </a:solidFill>
                <a:effectLst/>
                <a:uLnTx/>
                <a:uFillTx/>
                <a:latin typeface="Times New Roman" panose="02020603050405020304" pitchFamily="18" charset="0"/>
                <a:cs typeface="Times New Roman" panose="02020603050405020304" pitchFamily="18" charset="0"/>
              </a:rPr>
              <a:t>KHOA CÔNG NGHỆ THÔNG TIN</a:t>
            </a:r>
          </a:p>
        </p:txBody>
      </p:sp>
      <p:sp>
        <p:nvSpPr>
          <p:cNvPr id="5" name="Footer Placeholder 3"/>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1/30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02330779"/>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2" presetClass="entr" presetSubtype="4"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4">
                                            <p:txEl>
                                              <p:pRg st="0" end="0"/>
                                            </p:txEl>
                                          </p:spTgt>
                                        </p:tgtEl>
                                        <p:attrNameLst>
                                          <p:attrName>style.visibility</p:attrName>
                                        </p:attrNameLst>
                                      </p:cBhvr>
                                      <p:to>
                                        <p:strVal val="visible"/>
                                      </p:to>
                                    </p:set>
                                    <p:animEffect transition="in" filter="wipe(down)">
                                      <p:cBhvr>
                                        <p:cTn id="18" dur="500"/>
                                        <p:tgtEl>
                                          <p:spTgt spid="4">
                                            <p:txEl>
                                              <p:pRg st="0" end="0"/>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animEffect transition="in" filter="wipe(down)">
                                      <p:cBhvr>
                                        <p:cTn id="21" dur="500"/>
                                        <p:tgtEl>
                                          <p:spTgt spid="4">
                                            <p:txEl>
                                              <p:pRg st="1" end="1"/>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4">
                                            <p:txEl>
                                              <p:pRg st="2" end="2"/>
                                            </p:txEl>
                                          </p:spTgt>
                                        </p:tgtEl>
                                        <p:attrNameLst>
                                          <p:attrName>style.visibility</p:attrName>
                                        </p:attrNameLst>
                                      </p:cBhvr>
                                      <p:to>
                                        <p:strVal val="visible"/>
                                      </p:to>
                                    </p:set>
                                    <p:animEffect transition="in" filter="wipe(down)">
                                      <p:cBhvr>
                                        <p:cTn id="24"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10</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 TỔNG QUAN VỀ KTPM</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3192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3.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Vai</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trò</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81AA6C1-6926-4411-AB68-B2ABA7DA1D41}"/>
              </a:ext>
            </a:extLst>
          </p:cNvPr>
          <p:cNvSpPr txBox="1"/>
          <p:nvPr/>
        </p:nvSpPr>
        <p:spPr>
          <a:xfrm>
            <a:off x="2236382" y="1850843"/>
            <a:ext cx="7442791" cy="2400657"/>
          </a:xfrm>
          <a:prstGeom prst="rect">
            <a:avLst/>
          </a:prstGeom>
          <a:noFill/>
        </p:spPr>
        <p:txBody>
          <a:bodyPr wrap="square" rtlCol="0">
            <a:spAutoFit/>
          </a:bodyPr>
          <a:lstStyle/>
          <a:p>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Chi phí của</a:t>
            </a:r>
            <a:r>
              <a:rPr lang="vi-VN"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kiểm thử </a:t>
            </a: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chiếm:</a:t>
            </a:r>
          </a:p>
          <a:p>
            <a:pPr marL="788988" indent="-342900">
              <a:buClr>
                <a:schemeClr val="bg1"/>
              </a:buClr>
              <a:buFont typeface="Wingdings" panose="05000000000000000000" pitchFamily="2" charset="2"/>
              <a:buChar char="§"/>
            </a:pPr>
            <a:r>
              <a:rPr lang="vi-VN"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40%</a:t>
            </a:r>
            <a:r>
              <a:rPr lang="vi-VN"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tổng công sức phát triển</a:t>
            </a:r>
          </a:p>
          <a:p>
            <a:pPr marL="788988" indent="-342900">
              <a:buClr>
                <a:schemeClr val="bg1"/>
              </a:buClr>
              <a:buFont typeface="Wingdings" panose="05000000000000000000" pitchFamily="2" charset="2"/>
              <a:buChar char="§"/>
            </a:pPr>
            <a:r>
              <a:rPr lang="vi-VN"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30% </a:t>
            </a: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tổng thời gian phát triển</a:t>
            </a:r>
          </a:p>
          <a:p>
            <a:pPr marL="788988" indent="-342900">
              <a:buClr>
                <a:schemeClr val="bg1"/>
              </a:buClr>
              <a:buFont typeface="Wingdings" panose="05000000000000000000" pitchFamily="2" charset="2"/>
              <a:buChar char="§"/>
            </a:pP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Với các </a:t>
            </a:r>
            <a:r>
              <a:rPr lang="vi-VN"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phần mềm</a:t>
            </a: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có ảnh hưởng tới sinh mạng, chi phí có thể gấp </a:t>
            </a:r>
            <a:r>
              <a:rPr lang="vi-VN"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từ 3 đến 5 lần </a:t>
            </a: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tổng các chi phí khác cộng lại.</a:t>
            </a:r>
          </a:p>
        </p:txBody>
      </p:sp>
      <p:sp>
        <p:nvSpPr>
          <p:cNvPr id="5" name="Callout: Right Arrow 4">
            <a:extLst>
              <a:ext uri="{FF2B5EF4-FFF2-40B4-BE49-F238E27FC236}">
                <a16:creationId xmlns:a16="http://schemas.microsoft.com/office/drawing/2014/main" id="{B3929F7F-91ED-4533-A4BA-BE3059411E52}"/>
              </a:ext>
            </a:extLst>
          </p:cNvPr>
          <p:cNvSpPr/>
          <p:nvPr/>
        </p:nvSpPr>
        <p:spPr>
          <a:xfrm>
            <a:off x="2672316" y="4555022"/>
            <a:ext cx="1977656" cy="908637"/>
          </a:xfrm>
          <a:prstGeom prst="right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a:latin typeface="Times New Roman" panose="02020603050405020304" pitchFamily="18" charset="0"/>
                <a:ea typeface="Tahoma" panose="020B0604030504040204" pitchFamily="34" charset="0"/>
                <a:cs typeface="Times New Roman" panose="02020603050405020304" pitchFamily="18" charset="0"/>
              </a:rPr>
              <a:t>KT </a:t>
            </a:r>
            <a:r>
              <a:rPr lang="en-US" sz="2500" b="1" dirty="0" err="1">
                <a:latin typeface="Times New Roman" panose="02020603050405020304" pitchFamily="18" charset="0"/>
                <a:ea typeface="Tahoma" panose="020B0604030504040204" pitchFamily="34" charset="0"/>
                <a:cs typeface="Times New Roman" panose="02020603050405020304" pitchFamily="18" charset="0"/>
              </a:rPr>
              <a:t>tốt</a:t>
            </a:r>
            <a:r>
              <a:rPr lang="en-US" sz="2500" b="1" dirty="0">
                <a:latin typeface="Times New Roman" panose="02020603050405020304" pitchFamily="18" charset="0"/>
                <a:ea typeface="Tahoma" panose="020B0604030504040204" pitchFamily="34" charset="0"/>
                <a:cs typeface="Times New Roman" panose="02020603050405020304" pitchFamily="18" charset="0"/>
              </a:rPr>
              <a:t> </a:t>
            </a:r>
            <a:endParaRPr lang="vi-VN" sz="25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9F131AA6-BCA7-4856-B20D-7D614A7D826E}"/>
              </a:ext>
            </a:extLst>
          </p:cNvPr>
          <p:cNvSpPr/>
          <p:nvPr/>
        </p:nvSpPr>
        <p:spPr>
          <a:xfrm>
            <a:off x="4649972" y="4255008"/>
            <a:ext cx="4455042" cy="15086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marL="342900" indent="-342900">
              <a:buFont typeface="Wingdings" panose="05000000000000000000" pitchFamily="2" charset="2"/>
              <a:buChar char="ü"/>
            </a:pPr>
            <a:r>
              <a:rPr lang="en-US" sz="2500" dirty="0" err="1">
                <a:latin typeface="Times New Roman" panose="02020603050405020304" pitchFamily="18" charset="0"/>
                <a:ea typeface="Tahoma" panose="020B0604030504040204" pitchFamily="34" charset="0"/>
                <a:cs typeface="Times New Roman" panose="02020603050405020304" pitchFamily="18" charset="0"/>
              </a:rPr>
              <a:t>Giảm</a:t>
            </a:r>
            <a:r>
              <a:rPr lang="en-US" sz="2500" dirty="0">
                <a:latin typeface="Times New Roman" panose="02020603050405020304" pitchFamily="18" charset="0"/>
                <a:ea typeface="Tahoma" panose="020B0604030504040204" pitchFamily="34" charset="0"/>
                <a:cs typeface="Times New Roman" panose="02020603050405020304" pitchFamily="18" charset="0"/>
              </a:rPr>
              <a:t> chi </a:t>
            </a:r>
            <a:r>
              <a:rPr lang="en-US" sz="2500" dirty="0" err="1">
                <a:latin typeface="Times New Roman" panose="02020603050405020304" pitchFamily="18" charset="0"/>
                <a:ea typeface="Tahoma" panose="020B0604030504040204" pitchFamily="34" charset="0"/>
                <a:cs typeface="Times New Roman" panose="02020603050405020304" pitchFamily="18" charset="0"/>
              </a:rPr>
              <a:t>phí</a:t>
            </a:r>
            <a:r>
              <a:rPr lang="en-US" sz="2500" dirty="0">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latin typeface="Times New Roman" panose="02020603050405020304" pitchFamily="18" charset="0"/>
                <a:ea typeface="Tahoma" panose="020B0604030504040204" pitchFamily="34" charset="0"/>
                <a:cs typeface="Times New Roman" panose="02020603050405020304" pitchFamily="18" charset="0"/>
              </a:rPr>
              <a:t>phát</a:t>
            </a:r>
            <a:r>
              <a:rPr lang="en-US" sz="2500" dirty="0">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latin typeface="Times New Roman" panose="02020603050405020304" pitchFamily="18" charset="0"/>
                <a:ea typeface="Tahoma" panose="020B0604030504040204" pitchFamily="34" charset="0"/>
                <a:cs typeface="Times New Roman" panose="02020603050405020304" pitchFamily="18" charset="0"/>
              </a:rPr>
              <a:t>triển</a:t>
            </a:r>
            <a:endParaRPr lang="en-US" sz="2500" dirty="0">
              <a:latin typeface="Times New Roman" panose="02020603050405020304" pitchFamily="18" charset="0"/>
              <a:ea typeface="Tahoma" panose="020B0604030504040204" pitchFamily="34" charset="0"/>
              <a:cs typeface="Times New Roman" panose="02020603050405020304" pitchFamily="18" charset="0"/>
            </a:endParaRPr>
          </a:p>
          <a:p>
            <a:pPr marL="342900" indent="-342900">
              <a:buFont typeface="Wingdings" panose="05000000000000000000" pitchFamily="2" charset="2"/>
              <a:buChar char="ü"/>
            </a:pPr>
            <a:r>
              <a:rPr lang="en-US" sz="2500" dirty="0" err="1">
                <a:latin typeface="Times New Roman" panose="02020603050405020304" pitchFamily="18" charset="0"/>
                <a:ea typeface="Tahoma" panose="020B0604030504040204" pitchFamily="34" charset="0"/>
                <a:cs typeface="Times New Roman" panose="02020603050405020304" pitchFamily="18" charset="0"/>
              </a:rPr>
              <a:t>Tăng</a:t>
            </a:r>
            <a:r>
              <a:rPr lang="en-US" sz="2500" dirty="0">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latin typeface="Times New Roman" panose="02020603050405020304" pitchFamily="18" charset="0"/>
                <a:ea typeface="Tahoma" panose="020B0604030504040204" pitchFamily="34" charset="0"/>
                <a:cs typeface="Times New Roman" panose="02020603050405020304" pitchFamily="18" charset="0"/>
              </a:rPr>
              <a:t>độ</a:t>
            </a:r>
            <a:r>
              <a:rPr lang="en-US" sz="2500" dirty="0">
                <a:latin typeface="Times New Roman" panose="02020603050405020304" pitchFamily="18" charset="0"/>
                <a:ea typeface="Tahoma" panose="020B0604030504040204" pitchFamily="34" charset="0"/>
                <a:cs typeface="Times New Roman" panose="02020603050405020304" pitchFamily="18" charset="0"/>
              </a:rPr>
              <a:t> tin </a:t>
            </a:r>
            <a:r>
              <a:rPr lang="en-US" sz="2500" dirty="0" err="1">
                <a:latin typeface="Times New Roman" panose="02020603050405020304" pitchFamily="18" charset="0"/>
                <a:ea typeface="Tahoma" panose="020B0604030504040204" pitchFamily="34" charset="0"/>
                <a:cs typeface="Times New Roman" panose="02020603050405020304" pitchFamily="18" charset="0"/>
              </a:rPr>
              <a:t>cậy</a:t>
            </a:r>
            <a:r>
              <a:rPr lang="en-US" sz="2500" dirty="0">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latin typeface="Times New Roman" panose="02020603050405020304" pitchFamily="18" charset="0"/>
                <a:ea typeface="Tahoma" panose="020B0604030504040204" pitchFamily="34" charset="0"/>
                <a:cs typeface="Times New Roman" panose="02020603050405020304" pitchFamily="18" charset="0"/>
              </a:rPr>
              <a:t>của</a:t>
            </a:r>
            <a:r>
              <a:rPr lang="en-US" sz="2500" dirty="0">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latin typeface="Times New Roman" panose="02020603050405020304" pitchFamily="18" charset="0"/>
                <a:ea typeface="Tahoma" panose="020B0604030504040204" pitchFamily="34" charset="0"/>
                <a:cs typeface="Times New Roman" panose="02020603050405020304" pitchFamily="18" charset="0"/>
              </a:rPr>
              <a:t>sản</a:t>
            </a:r>
            <a:r>
              <a:rPr lang="en-US" sz="2500" dirty="0">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latin typeface="Times New Roman" panose="02020603050405020304" pitchFamily="18" charset="0"/>
                <a:ea typeface="Tahoma" panose="020B0604030504040204" pitchFamily="34" charset="0"/>
                <a:cs typeface="Times New Roman" panose="02020603050405020304" pitchFamily="18" charset="0"/>
              </a:rPr>
              <a:t>phẩm</a:t>
            </a:r>
            <a:r>
              <a:rPr lang="en-US" sz="2500" dirty="0">
                <a:latin typeface="Times New Roman" panose="02020603050405020304" pitchFamily="18" charset="0"/>
                <a:ea typeface="Tahoma" panose="020B0604030504040204" pitchFamily="34" charset="0"/>
                <a:cs typeface="Times New Roman" panose="02020603050405020304" pitchFamily="18" charset="0"/>
              </a:rPr>
              <a:t> PM</a:t>
            </a:r>
            <a:endParaRPr lang="vi-VN" sz="2500"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9" name="Footer Placeholder 3">
            <a:extLst>
              <a:ext uri="{FF2B5EF4-FFF2-40B4-BE49-F238E27FC236}">
                <a16:creationId xmlns:a16="http://schemas.microsoft.com/office/drawing/2014/main" id="{AD3B91D8-DA3C-4285-B240-0D6120D1BFCF}"/>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10</a:t>
            </a: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5578286"/>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down)">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Vertical)">
                                      <p:cBhvr>
                                        <p:cTn id="15" dur="500"/>
                                        <p:tgtEl>
                                          <p:spTgt spid="3">
                                            <p:txEl>
                                              <p:pRg st="1" end="1"/>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inVertical)">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barn(inVertical)">
                                      <p:cBhvr>
                                        <p:cTn id="26" dur="500"/>
                                        <p:tgtEl>
                                          <p:spTgt spid="5"/>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inVertical)">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11</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 TỔNG QUAN VỀ KTPM</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31922"/>
            <a:ext cx="2287993"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4.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Mục</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tiêu</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81AA6C1-6926-4411-AB68-B2ABA7DA1D41}"/>
              </a:ext>
            </a:extLst>
          </p:cNvPr>
          <p:cNvSpPr txBox="1"/>
          <p:nvPr/>
        </p:nvSpPr>
        <p:spPr>
          <a:xfrm>
            <a:off x="2608521" y="1687070"/>
            <a:ext cx="7442791" cy="477054"/>
          </a:xfrm>
          <a:prstGeom prst="rect">
            <a:avLst/>
          </a:prstGeom>
          <a:noFill/>
        </p:spPr>
        <p:txBody>
          <a:bodyPr wrap="square" rtlCol="0">
            <a:spAutoFit/>
          </a:bodyPr>
          <a:lstStyle/>
          <a:p>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endPar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9" name="AutoShape 22">
            <a:extLst>
              <a:ext uri="{FF2B5EF4-FFF2-40B4-BE49-F238E27FC236}">
                <a16:creationId xmlns:a16="http://schemas.microsoft.com/office/drawing/2014/main" id="{E761EF98-871A-4686-9833-25464F4DCE5A}"/>
              </a:ext>
            </a:extLst>
          </p:cNvPr>
          <p:cNvSpPr>
            <a:spLocks noChangeArrowheads="1"/>
          </p:cNvSpPr>
          <p:nvPr/>
        </p:nvSpPr>
        <p:spPr bwMode="gray">
          <a:xfrm>
            <a:off x="3887436" y="1741589"/>
            <a:ext cx="6829425" cy="1071570"/>
          </a:xfrm>
          <a:prstGeom prst="roundRect">
            <a:avLst>
              <a:gd name="adj" fmla="val 50000"/>
            </a:avLst>
          </a:prstGeom>
          <a:solidFill>
            <a:schemeClr val="bg1">
              <a:lumMod val="50000"/>
            </a:schemeClr>
          </a:solidFill>
          <a:ln>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wrap="none" anchor="ctr"/>
          <a:lstStyle/>
          <a:p>
            <a:pPr>
              <a:buClr>
                <a:srgbClr val="358161"/>
              </a:buClr>
            </a:pP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Cố</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gắng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tạo</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ra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ca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kiểm</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thử</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để</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chỉ</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ra </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lỗi</a:t>
            </a:r>
            <a:endPar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endParaRPr>
          </a:p>
          <a:p>
            <a:pPr>
              <a:buClr>
                <a:srgbClr val="358161"/>
              </a:buClr>
            </a:pP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của</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phần</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mềm</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xây</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dựng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
        <p:nvSpPr>
          <p:cNvPr id="10" name="AutoShape 22">
            <a:extLst>
              <a:ext uri="{FF2B5EF4-FFF2-40B4-BE49-F238E27FC236}">
                <a16:creationId xmlns:a16="http://schemas.microsoft.com/office/drawing/2014/main" id="{00A7A678-2C6A-4016-A45B-8FAB7E5FD12D}"/>
              </a:ext>
            </a:extLst>
          </p:cNvPr>
          <p:cNvSpPr>
            <a:spLocks noChangeArrowheads="1"/>
          </p:cNvSpPr>
          <p:nvPr/>
        </p:nvSpPr>
        <p:spPr bwMode="gray">
          <a:xfrm>
            <a:off x="3898827" y="3171295"/>
            <a:ext cx="6829425" cy="1071571"/>
          </a:xfrm>
          <a:prstGeom prst="roundRect">
            <a:avLst>
              <a:gd name="adj" fmla="val 50000"/>
            </a:avLst>
          </a:prstGeom>
          <a:solidFill>
            <a:schemeClr val="bg1">
              <a:lumMod val="50000"/>
            </a:schemeClr>
          </a:solidFill>
          <a:ln>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wrap="none" anchor="ctr"/>
          <a:lstStyle/>
          <a:p>
            <a:pPr>
              <a:buClr>
                <a:srgbClr val="358161"/>
              </a:buClr>
            </a:pP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Nghe</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ra</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có</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vẻ</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mang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tính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chất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phá</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hoại</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r>
            <a:b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b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=&gt;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dễ</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gây</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vấn</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đề</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về</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tâm</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lý</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p>
        </p:txBody>
      </p:sp>
      <p:sp>
        <p:nvSpPr>
          <p:cNvPr id="13" name="AutoShape 22">
            <a:extLst>
              <a:ext uri="{FF2B5EF4-FFF2-40B4-BE49-F238E27FC236}">
                <a16:creationId xmlns:a16="http://schemas.microsoft.com/office/drawing/2014/main" id="{CDFE4D91-BE2D-4868-9D68-02DC93FAE620}"/>
              </a:ext>
            </a:extLst>
          </p:cNvPr>
          <p:cNvSpPr>
            <a:spLocks noChangeArrowheads="1"/>
          </p:cNvSpPr>
          <p:nvPr/>
        </p:nvSpPr>
        <p:spPr bwMode="gray">
          <a:xfrm>
            <a:off x="3898827" y="4635854"/>
            <a:ext cx="6829425" cy="1071570"/>
          </a:xfrm>
          <a:prstGeom prst="roundRect">
            <a:avLst>
              <a:gd name="adj" fmla="val 50000"/>
            </a:avLst>
          </a:prstGeom>
          <a:solidFill>
            <a:schemeClr val="bg2">
              <a:lumMod val="50000"/>
            </a:schemeClr>
          </a:solidFill>
          <a:ln>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wrap="none" anchor="ctr"/>
          <a:lstStyle/>
          <a:p>
            <a:pPr lvl="1">
              <a:buClr>
                <a:srgbClr val="358161"/>
              </a:buClr>
            </a:pP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Có</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một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chương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trình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tốt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chi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phí</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ít</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p>
        </p:txBody>
      </p:sp>
      <p:sp>
        <p:nvSpPr>
          <p:cNvPr id="16" name="Flowchart: Alternate Process 15">
            <a:extLst>
              <a:ext uri="{FF2B5EF4-FFF2-40B4-BE49-F238E27FC236}">
                <a16:creationId xmlns:a16="http://schemas.microsoft.com/office/drawing/2014/main" id="{6B2DEFE9-E456-4BA8-980B-F8FFA702B872}"/>
              </a:ext>
            </a:extLst>
          </p:cNvPr>
          <p:cNvSpPr/>
          <p:nvPr/>
        </p:nvSpPr>
        <p:spPr>
          <a:xfrm>
            <a:off x="1509774" y="2406844"/>
            <a:ext cx="1654339" cy="1090224"/>
          </a:xfrm>
          <a:prstGeom prst="flowChartAlternateProcess">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Trước</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mắt</a:t>
            </a:r>
            <a:endPar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7" name="Flowchart: Alternate Process 16">
            <a:extLst>
              <a:ext uri="{FF2B5EF4-FFF2-40B4-BE49-F238E27FC236}">
                <a16:creationId xmlns:a16="http://schemas.microsoft.com/office/drawing/2014/main" id="{1A05FCCC-0189-45C3-8EAA-4D7B71CE15DF}"/>
              </a:ext>
            </a:extLst>
          </p:cNvPr>
          <p:cNvSpPr/>
          <p:nvPr/>
        </p:nvSpPr>
        <p:spPr>
          <a:xfrm>
            <a:off x="1422136" y="4617200"/>
            <a:ext cx="1735955" cy="1090224"/>
          </a:xfrm>
          <a:prstGeom prst="flowChartAlternateProcess">
            <a:avLst/>
          </a:prstGeom>
          <a:solidFill>
            <a:srgbClr val="92D050"/>
          </a:soli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Sau</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p>
          <a:p>
            <a:pPr algn="ct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cùng</a:t>
            </a:r>
            <a:endPar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cxnSp>
        <p:nvCxnSpPr>
          <p:cNvPr id="21" name="Straight Arrow Connector 20">
            <a:extLst>
              <a:ext uri="{FF2B5EF4-FFF2-40B4-BE49-F238E27FC236}">
                <a16:creationId xmlns:a16="http://schemas.microsoft.com/office/drawing/2014/main" id="{E3AE77AF-C218-4F6F-9C0F-D852557B7F7D}"/>
              </a:ext>
            </a:extLst>
          </p:cNvPr>
          <p:cNvCxnSpPr>
            <a:stCxn id="16" idx="3"/>
            <a:endCxn id="9" idx="1"/>
          </p:cNvCxnSpPr>
          <p:nvPr/>
        </p:nvCxnSpPr>
        <p:spPr>
          <a:xfrm flipV="1">
            <a:off x="3164113" y="2277374"/>
            <a:ext cx="723323" cy="674582"/>
          </a:xfrm>
          <a:prstGeom prst="straightConnector1">
            <a:avLst/>
          </a:prstGeom>
          <a:ln>
            <a:headEnd type="none" w="med" len="med"/>
            <a:tailEnd type="arrow" w="med" len="med"/>
          </a:ln>
        </p:spPr>
        <p:style>
          <a:lnRef idx="3">
            <a:schemeClr val="accent4"/>
          </a:lnRef>
          <a:fillRef idx="0">
            <a:schemeClr val="accent4"/>
          </a:fillRef>
          <a:effectRef idx="2">
            <a:schemeClr val="accent4"/>
          </a:effectRef>
          <a:fontRef idx="minor">
            <a:schemeClr val="tx1"/>
          </a:fontRef>
        </p:style>
      </p:cxnSp>
      <p:cxnSp>
        <p:nvCxnSpPr>
          <p:cNvPr id="22" name="Straight Arrow Connector 21">
            <a:extLst>
              <a:ext uri="{FF2B5EF4-FFF2-40B4-BE49-F238E27FC236}">
                <a16:creationId xmlns:a16="http://schemas.microsoft.com/office/drawing/2014/main" id="{E20AA970-B16F-4A71-89ED-EDA85445D407}"/>
              </a:ext>
            </a:extLst>
          </p:cNvPr>
          <p:cNvCxnSpPr>
            <a:cxnSpLocks/>
            <a:stCxn id="16" idx="3"/>
            <a:endCxn id="10" idx="1"/>
          </p:cNvCxnSpPr>
          <p:nvPr/>
        </p:nvCxnSpPr>
        <p:spPr>
          <a:xfrm>
            <a:off x="3164113" y="2951956"/>
            <a:ext cx="734714" cy="755125"/>
          </a:xfrm>
          <a:prstGeom prst="straightConnector1">
            <a:avLst/>
          </a:prstGeom>
          <a:ln>
            <a:headEnd type="none" w="med" len="med"/>
            <a:tailEnd type="arrow" w="med" len="med"/>
          </a:ln>
        </p:spPr>
        <p:style>
          <a:lnRef idx="3">
            <a:schemeClr val="accent4"/>
          </a:lnRef>
          <a:fillRef idx="0">
            <a:schemeClr val="accent4"/>
          </a:fillRef>
          <a:effectRef idx="2">
            <a:schemeClr val="accent4"/>
          </a:effectRef>
          <a:fontRef idx="minor">
            <a:schemeClr val="tx1"/>
          </a:fontRef>
        </p:style>
      </p:cxnSp>
      <p:cxnSp>
        <p:nvCxnSpPr>
          <p:cNvPr id="25" name="Straight Arrow Connector 24">
            <a:extLst>
              <a:ext uri="{FF2B5EF4-FFF2-40B4-BE49-F238E27FC236}">
                <a16:creationId xmlns:a16="http://schemas.microsoft.com/office/drawing/2014/main" id="{B59ADFB3-6A0B-4F25-8D6D-5A9A2476CFB3}"/>
              </a:ext>
            </a:extLst>
          </p:cNvPr>
          <p:cNvCxnSpPr>
            <a:cxnSpLocks/>
            <a:stCxn id="17" idx="3"/>
            <a:endCxn id="13" idx="1"/>
          </p:cNvCxnSpPr>
          <p:nvPr/>
        </p:nvCxnSpPr>
        <p:spPr>
          <a:xfrm>
            <a:off x="3158091" y="5162312"/>
            <a:ext cx="740736" cy="9327"/>
          </a:xfrm>
          <a:prstGeom prst="straightConnector1">
            <a:avLst/>
          </a:prstGeom>
          <a:ln>
            <a:headEnd type="none" w="med" len="med"/>
            <a:tailEnd type="arrow" w="med" len="med"/>
          </a:ln>
        </p:spPr>
        <p:style>
          <a:lnRef idx="3">
            <a:schemeClr val="accent4"/>
          </a:lnRef>
          <a:fillRef idx="0">
            <a:schemeClr val="accent4"/>
          </a:fillRef>
          <a:effectRef idx="2">
            <a:schemeClr val="accent4"/>
          </a:effectRef>
          <a:fontRef idx="minor">
            <a:schemeClr val="tx1"/>
          </a:fontRef>
        </p:style>
      </p:cxnSp>
      <p:sp>
        <p:nvSpPr>
          <p:cNvPr id="14" name="Footer Placeholder 3">
            <a:extLst>
              <a:ext uri="{FF2B5EF4-FFF2-40B4-BE49-F238E27FC236}">
                <a16:creationId xmlns:a16="http://schemas.microsoft.com/office/drawing/2014/main" id="{292C495E-ABFE-4B30-B2F0-46D235E0320B}"/>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11</a:t>
            </a: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0500258"/>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childTnLst>
                                </p:cTn>
                              </p:par>
                              <p:par>
                                <p:cTn id="14" presetID="1" presetClass="entr" presetSubtype="0" fill="hold" nodeType="withEffect">
                                  <p:stCondLst>
                                    <p:cond delay="500"/>
                                  </p:stCondLst>
                                  <p:childTnLst>
                                    <p:set>
                                      <p:cBhvr>
                                        <p:cTn id="15" dur="1" fill="hold">
                                          <p:stCondLst>
                                            <p:cond delay="0"/>
                                          </p:stCondLst>
                                        </p:cTn>
                                        <p:tgtEl>
                                          <p:spTgt spid="22"/>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additive="base">
                                        <p:cTn id="24" dur="250" fill="hold"/>
                                        <p:tgtEl>
                                          <p:spTgt spid="13"/>
                                        </p:tgtEl>
                                        <p:attrNameLst>
                                          <p:attrName>ppt_x</p:attrName>
                                        </p:attrNameLst>
                                      </p:cBhvr>
                                      <p:tavLst>
                                        <p:tav tm="0">
                                          <p:val>
                                            <p:strVal val="#ppt_x"/>
                                          </p:val>
                                        </p:tav>
                                        <p:tav tm="100000">
                                          <p:val>
                                            <p:strVal val="#ppt_x"/>
                                          </p:val>
                                        </p:tav>
                                      </p:tavLst>
                                    </p:anim>
                                    <p:anim calcmode="lin" valueType="num">
                                      <p:cBhvr additive="base">
                                        <p:cTn id="25" dur="250" fill="hold"/>
                                        <p:tgtEl>
                                          <p:spTgt spid="13"/>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additive="base">
                                        <p:cTn id="28" dur="250" fill="hold"/>
                                        <p:tgtEl>
                                          <p:spTgt spid="17"/>
                                        </p:tgtEl>
                                        <p:attrNameLst>
                                          <p:attrName>ppt_x</p:attrName>
                                        </p:attrNameLst>
                                      </p:cBhvr>
                                      <p:tavLst>
                                        <p:tav tm="0">
                                          <p:val>
                                            <p:strVal val="#ppt_x"/>
                                          </p:val>
                                        </p:tav>
                                        <p:tav tm="100000">
                                          <p:val>
                                            <p:strVal val="#ppt_x"/>
                                          </p:val>
                                        </p:tav>
                                      </p:tavLst>
                                    </p:anim>
                                    <p:anim calcmode="lin" valueType="num">
                                      <p:cBhvr additive="base">
                                        <p:cTn id="29" dur="250" fill="hold"/>
                                        <p:tgtEl>
                                          <p:spTgt spid="17"/>
                                        </p:tgtEl>
                                        <p:attrNameLst>
                                          <p:attrName>ppt_y</p:attrName>
                                        </p:attrNameLst>
                                      </p:cBhvr>
                                      <p:tavLst>
                                        <p:tav tm="0">
                                          <p:val>
                                            <p:strVal val="1+#ppt_h/2"/>
                                          </p:val>
                                        </p:tav>
                                        <p:tav tm="100000">
                                          <p:val>
                                            <p:strVal val="#ppt_y"/>
                                          </p:val>
                                        </p:tav>
                                      </p:tavLst>
                                    </p:anim>
                                  </p:childTnLst>
                                </p:cTn>
                              </p:par>
                              <p:par>
                                <p:cTn id="30" presetID="22" presetClass="entr" presetSubtype="4" fill="hold"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wipe(down)">
                                      <p:cBhvr>
                                        <p:cTn id="3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animBg="1"/>
      <p:bldP spid="10" grpId="0" animBg="1"/>
      <p:bldP spid="13" grpId="0" animBg="1"/>
      <p:bldP spid="16" grpId="0" animBg="1"/>
      <p:bldP spid="1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12</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 TỔNG QUAN VỀ KTPM</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31922"/>
            <a:ext cx="2287993"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5.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Lợi</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ích</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81AA6C1-6926-4411-AB68-B2ABA7DA1D41}"/>
              </a:ext>
            </a:extLst>
          </p:cNvPr>
          <p:cNvSpPr txBox="1"/>
          <p:nvPr/>
        </p:nvSpPr>
        <p:spPr>
          <a:xfrm>
            <a:off x="2204484" y="1850843"/>
            <a:ext cx="7442791" cy="461665"/>
          </a:xfrm>
          <a:prstGeom prst="rect">
            <a:avLst/>
          </a:prstGeom>
          <a:noFill/>
        </p:spPr>
        <p:txBody>
          <a:bodyPr wrap="square" rtlCol="0">
            <a:spAutoFit/>
          </a:bodyPr>
          <a:lstStyle/>
          <a:p>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endParaRPr lang="en-US" sz="24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D31CFBCB-6B7B-4CB2-8F58-5858D90E048C}"/>
              </a:ext>
            </a:extLst>
          </p:cNvPr>
          <p:cNvSpPr txBox="1"/>
          <p:nvPr/>
        </p:nvSpPr>
        <p:spPr>
          <a:xfrm>
            <a:off x="2014094" y="1850843"/>
            <a:ext cx="8783378" cy="2785378"/>
          </a:xfrm>
          <a:prstGeom prst="rect">
            <a:avLst/>
          </a:prstGeom>
          <a:noFill/>
        </p:spPr>
        <p:txBody>
          <a:bodyPr wrap="square" rtlCol="0">
            <a:spAutoFit/>
          </a:bodyPr>
          <a:lstStyle/>
          <a:p>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Một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ca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thử</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thắng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lợi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làm</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lộ</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ra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khiếm</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khuyết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đồng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thời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mang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lại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lợi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ích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phụ</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788988" lvl="1" indent="-342900">
              <a:buClr>
                <a:schemeClr val="bg1"/>
              </a:buClr>
              <a:buFont typeface="Arial" panose="020B0604020202020204" pitchFamily="34" charset="0"/>
              <a:buChar char="•"/>
            </a:pP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Thuyết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minh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rằng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chức</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năng</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PM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tương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ứng</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với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đặc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tả</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Xác</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minh</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788988" lvl="1" indent="-342900">
              <a:buClr>
                <a:schemeClr val="bg1"/>
              </a:buClr>
              <a:buFont typeface="Arial" panose="020B0604020202020204" pitchFamily="34" charset="0"/>
              <a:buChar char="•"/>
            </a:pP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Yêu</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cầu</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thực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phù</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hợp</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Thẩm</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định</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788988" lvl="1" indent="-342900">
              <a:buClr>
                <a:schemeClr val="bg1"/>
              </a:buClr>
              <a:buFont typeface="Arial" panose="020B0604020202020204" pitchFamily="34" charset="0"/>
              <a:buChar char="•"/>
            </a:pP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Cung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cấp</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thêm</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chỉ</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số</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độ</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tin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cậy</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chỉ</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số</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chất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lượng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PM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nói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chung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Thẩm</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định</a:t>
            </a:r>
            <a:r>
              <a:rPr lang="en-US" sz="2500" i="1"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endPar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7" name="Footer Placeholder 3">
            <a:extLst>
              <a:ext uri="{FF2B5EF4-FFF2-40B4-BE49-F238E27FC236}">
                <a16:creationId xmlns:a16="http://schemas.microsoft.com/office/drawing/2014/main" id="{35B5D368-FACC-419E-AF0F-EAA352D1D22D}"/>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12/30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9" name="TextBox 8"/>
          <p:cNvSpPr txBox="1"/>
          <p:nvPr/>
        </p:nvSpPr>
        <p:spPr>
          <a:xfrm>
            <a:off x="2014094" y="4980640"/>
            <a:ext cx="9100930" cy="1246495"/>
          </a:xfrm>
          <a:prstGeom prst="rect">
            <a:avLst/>
          </a:prstGeom>
          <a:noFill/>
        </p:spPr>
        <p:txBody>
          <a:bodyPr wrap="square" rtlCol="0">
            <a:spAutoFit/>
          </a:bodyPr>
          <a:lstStyle/>
          <a:p>
            <a:r>
              <a:rPr lang="en-US" sz="2500">
                <a:solidFill>
                  <a:schemeClr val="bg1"/>
                </a:solidFill>
                <a:latin typeface="Times New Roman" panose="02020603050405020304" pitchFamily="18" charset="0"/>
                <a:ea typeface="Tahoma" panose="020B0604030504040204" pitchFamily="34" charset="0"/>
                <a:cs typeface="Times New Roman" panose="02020603050405020304" pitchFamily="18" charset="0"/>
              </a:rPr>
              <a:t>Tuy nhiên, kiểm thử không thể khẳng định rằng </a:t>
            </a:r>
            <a:r>
              <a:rPr lang="en-US" sz="2500" b="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PM không có khiếm khuyết</a:t>
            </a:r>
            <a:r>
              <a:rPr lang="en-US" sz="250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a:t>
            </a:r>
          </a:p>
          <a:p>
            <a:endParaRPr lang="en-US" sz="2500"/>
          </a:p>
        </p:txBody>
      </p:sp>
      <p:sp>
        <p:nvSpPr>
          <p:cNvPr id="10" name="Right Arrow 9"/>
          <p:cNvSpPr/>
          <p:nvPr/>
        </p:nvSpPr>
        <p:spPr>
          <a:xfrm>
            <a:off x="937118" y="4980640"/>
            <a:ext cx="928885" cy="5267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2854172"/>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wipe(down)">
                                      <p:cBhvr>
                                        <p:cTn id="17" dur="500"/>
                                        <p:tgtEl>
                                          <p:spTgt spid="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wipe(down)">
                                      <p:cBhvr>
                                        <p:cTn id="22" dur="500"/>
                                        <p:tgtEl>
                                          <p:spTgt spid="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Effect transition="in" filter="wipe(down)">
                                      <p:cBhvr>
                                        <p:cTn id="27" dur="500"/>
                                        <p:tgtEl>
                                          <p:spTgt spid="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circle(in)">
                                      <p:cBhvr>
                                        <p:cTn id="32" dur="2000"/>
                                        <p:tgtEl>
                                          <p:spTgt spid="10"/>
                                        </p:tgtEl>
                                      </p:cBhvr>
                                    </p:animEffect>
                                  </p:childTnLst>
                                </p:cTn>
                              </p:par>
                              <p:par>
                                <p:cTn id="33" presetID="6" presetClass="entr" presetSubtype="16"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circle(in)">
                                      <p:cBhvr>
                                        <p:cTn id="35"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13</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 TỔNG QUAN VỀ KTPM</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31922"/>
            <a:ext cx="5020339"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6.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Tiến</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trình</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kiểm</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thử</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81AA6C1-6926-4411-AB68-B2ABA7DA1D41}"/>
              </a:ext>
            </a:extLst>
          </p:cNvPr>
          <p:cNvSpPr txBox="1"/>
          <p:nvPr/>
        </p:nvSpPr>
        <p:spPr>
          <a:xfrm>
            <a:off x="2204484" y="1850843"/>
            <a:ext cx="7442791" cy="461665"/>
          </a:xfrm>
          <a:prstGeom prst="rect">
            <a:avLst/>
          </a:prstGeom>
          <a:noFill/>
        </p:spPr>
        <p:txBody>
          <a:bodyPr wrap="square" rtlCol="0">
            <a:spAutoFit/>
          </a:bodyPr>
          <a:lstStyle/>
          <a:p>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endParaRPr lang="en-US" sz="24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pic>
        <p:nvPicPr>
          <p:cNvPr id="7" name="Picture 2">
            <a:extLst>
              <a:ext uri="{FF2B5EF4-FFF2-40B4-BE49-F238E27FC236}">
                <a16:creationId xmlns:a16="http://schemas.microsoft.com/office/drawing/2014/main" id="{40C6927F-2BB8-41DC-8E46-0C99576118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1345" y="1850843"/>
            <a:ext cx="10196946" cy="42021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Footer Placeholder 3">
            <a:extLst>
              <a:ext uri="{FF2B5EF4-FFF2-40B4-BE49-F238E27FC236}">
                <a16:creationId xmlns:a16="http://schemas.microsoft.com/office/drawing/2014/main" id="{6184073F-8E29-4747-A6C7-6EF219185AA5}"/>
              </a:ext>
            </a:extLst>
          </p:cNvPr>
          <p:cNvSpPr>
            <a:spLocks noGrp="1"/>
          </p:cNvSpPr>
          <p:nvPr>
            <p:ph type="ftr" sz="quarter" idx="11"/>
          </p:nvPr>
        </p:nvSpPr>
        <p:spPr>
          <a:xfrm>
            <a:off x="10462491" y="6240596"/>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13</a:t>
            </a: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9" name="Rectangle 8"/>
          <p:cNvSpPr/>
          <p:nvPr/>
        </p:nvSpPr>
        <p:spPr>
          <a:xfrm>
            <a:off x="6003634" y="3244334"/>
            <a:ext cx="184731" cy="369332"/>
          </a:xfrm>
          <a:prstGeom prst="rect">
            <a:avLst/>
          </a:prstGeom>
        </p:spPr>
        <p:txBody>
          <a:bodyPr wrap="none">
            <a:spAutoFit/>
          </a:bodyPr>
          <a:lstStyle/>
          <a:p>
            <a:pPr lvl="0" algn="ctr" defTabSz="457200">
              <a:defRPr/>
            </a:pPr>
            <a:endParaRPr lang="en-US" b="1" dirty="0">
              <a:solidFill>
                <a:prstClr val="white"/>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839808"/>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randombar(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14</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 TỔNG QUAN VỀ KTPM</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31922"/>
            <a:ext cx="7740502"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7</a:t>
            </a:r>
            <a:r>
              <a:rPr lang="en-US" sz="3000" b="1" smtClean="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Mô hình chữ V trong kiểm thử phần mềm</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81AA6C1-6926-4411-AB68-B2ABA7DA1D41}"/>
              </a:ext>
            </a:extLst>
          </p:cNvPr>
          <p:cNvSpPr txBox="1"/>
          <p:nvPr/>
        </p:nvSpPr>
        <p:spPr>
          <a:xfrm>
            <a:off x="2204484" y="1850843"/>
            <a:ext cx="7442791" cy="461665"/>
          </a:xfrm>
          <a:prstGeom prst="rect">
            <a:avLst/>
          </a:prstGeom>
          <a:noFill/>
        </p:spPr>
        <p:txBody>
          <a:bodyPr wrap="square" rtlCol="0">
            <a:spAutoFit/>
          </a:bodyPr>
          <a:lstStyle/>
          <a:p>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endParaRPr lang="en-US" sz="24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8" name="Footer Placeholder 3">
            <a:extLst>
              <a:ext uri="{FF2B5EF4-FFF2-40B4-BE49-F238E27FC236}">
                <a16:creationId xmlns:a16="http://schemas.microsoft.com/office/drawing/2014/main" id="{6184073F-8E29-4747-A6C7-6EF219185AA5}"/>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14</a:t>
            </a: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stretch>
            <a:fillRect/>
          </a:stretch>
        </p:blipFill>
        <p:spPr>
          <a:xfrm>
            <a:off x="3393073" y="1966910"/>
            <a:ext cx="5065611" cy="3955242"/>
          </a:xfrm>
          <a:prstGeom prst="rect">
            <a:avLst/>
          </a:prstGeom>
        </p:spPr>
      </p:pic>
      <p:sp>
        <p:nvSpPr>
          <p:cNvPr id="11" name="Rectangle 10"/>
          <p:cNvSpPr/>
          <p:nvPr/>
        </p:nvSpPr>
        <p:spPr>
          <a:xfrm>
            <a:off x="993058" y="2292891"/>
            <a:ext cx="2074606" cy="6804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Phân tích yêu cầu</a:t>
            </a:r>
            <a:endParaRPr lang="en-US"/>
          </a:p>
        </p:txBody>
      </p:sp>
      <p:sp>
        <p:nvSpPr>
          <p:cNvPr id="12" name="Rectangle 11"/>
          <p:cNvSpPr/>
          <p:nvPr/>
        </p:nvSpPr>
        <p:spPr>
          <a:xfrm>
            <a:off x="8827226" y="2237175"/>
            <a:ext cx="2290916" cy="7586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Kiểm thử hệ thống</a:t>
            </a:r>
            <a:endParaRPr lang="en-US"/>
          </a:p>
        </p:txBody>
      </p:sp>
      <p:sp>
        <p:nvSpPr>
          <p:cNvPr id="13" name="Rectangle 12"/>
          <p:cNvSpPr/>
          <p:nvPr/>
        </p:nvSpPr>
        <p:spPr>
          <a:xfrm>
            <a:off x="1664383" y="3220810"/>
            <a:ext cx="1907458" cy="6863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Thiết kế cấp cao</a:t>
            </a:r>
          </a:p>
        </p:txBody>
      </p:sp>
      <p:sp>
        <p:nvSpPr>
          <p:cNvPr id="14" name="Rectangle 13"/>
          <p:cNvSpPr/>
          <p:nvPr/>
        </p:nvSpPr>
        <p:spPr>
          <a:xfrm>
            <a:off x="8453284" y="3185935"/>
            <a:ext cx="2367116" cy="6784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Kiểm thử tích hợp</a:t>
            </a:r>
          </a:p>
        </p:txBody>
      </p:sp>
      <p:sp>
        <p:nvSpPr>
          <p:cNvPr id="15" name="Rectangle 14"/>
          <p:cNvSpPr/>
          <p:nvPr/>
        </p:nvSpPr>
        <p:spPr>
          <a:xfrm>
            <a:off x="2072167" y="4137879"/>
            <a:ext cx="1904727" cy="690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Thiết kế cấp thấp</a:t>
            </a:r>
          </a:p>
        </p:txBody>
      </p:sp>
      <p:sp>
        <p:nvSpPr>
          <p:cNvPr id="16" name="Rectangle 15"/>
          <p:cNvSpPr/>
          <p:nvPr/>
        </p:nvSpPr>
        <p:spPr>
          <a:xfrm>
            <a:off x="7986735" y="4183384"/>
            <a:ext cx="2361716" cy="6447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Kiểm thử đơn vị</a:t>
            </a:r>
            <a:endParaRPr lang="en-US"/>
          </a:p>
        </p:txBody>
      </p:sp>
      <p:cxnSp>
        <p:nvCxnSpPr>
          <p:cNvPr id="18" name="Elbow Connector 17"/>
          <p:cNvCxnSpPr/>
          <p:nvPr/>
        </p:nvCxnSpPr>
        <p:spPr>
          <a:xfrm>
            <a:off x="3067664" y="2477729"/>
            <a:ext cx="707923" cy="245806"/>
          </a:xfrm>
          <a:prstGeom prst="bentConnector3">
            <a:avLst/>
          </a:prstGeom>
          <a:ln>
            <a:tailEnd type="triangle"/>
          </a:ln>
        </p:spPr>
        <p:style>
          <a:lnRef idx="3">
            <a:schemeClr val="dk1"/>
          </a:lnRef>
          <a:fillRef idx="0">
            <a:schemeClr val="dk1"/>
          </a:fillRef>
          <a:effectRef idx="2">
            <a:schemeClr val="dk1"/>
          </a:effectRef>
          <a:fontRef idx="minor">
            <a:schemeClr val="tx1"/>
          </a:fontRef>
        </p:style>
      </p:cxnSp>
      <p:cxnSp>
        <p:nvCxnSpPr>
          <p:cNvPr id="20" name="Elbow Connector 19"/>
          <p:cNvCxnSpPr/>
          <p:nvPr/>
        </p:nvCxnSpPr>
        <p:spPr>
          <a:xfrm>
            <a:off x="3571841" y="3372465"/>
            <a:ext cx="626533" cy="191507"/>
          </a:xfrm>
          <a:prstGeom prst="bentConnector3">
            <a:avLst/>
          </a:prstGeom>
          <a:ln>
            <a:tailEnd type="triangle"/>
          </a:ln>
        </p:spPr>
        <p:style>
          <a:lnRef idx="3">
            <a:schemeClr val="dk1"/>
          </a:lnRef>
          <a:fillRef idx="0">
            <a:schemeClr val="dk1"/>
          </a:fillRef>
          <a:effectRef idx="2">
            <a:schemeClr val="dk1"/>
          </a:effectRef>
          <a:fontRef idx="minor">
            <a:schemeClr val="tx1"/>
          </a:fontRef>
        </p:style>
      </p:cxnSp>
      <p:cxnSp>
        <p:nvCxnSpPr>
          <p:cNvPr id="22" name="Elbow Connector 21"/>
          <p:cNvCxnSpPr/>
          <p:nvPr/>
        </p:nvCxnSpPr>
        <p:spPr>
          <a:xfrm>
            <a:off x="3976894" y="4358413"/>
            <a:ext cx="575441" cy="147323"/>
          </a:xfrm>
          <a:prstGeom prst="bentConnector3">
            <a:avLst/>
          </a:prstGeom>
          <a:ln>
            <a:tailEnd type="triangle"/>
          </a:ln>
        </p:spPr>
        <p:style>
          <a:lnRef idx="3">
            <a:schemeClr val="dk1"/>
          </a:lnRef>
          <a:fillRef idx="0">
            <a:schemeClr val="dk1"/>
          </a:fillRef>
          <a:effectRef idx="2">
            <a:schemeClr val="dk1"/>
          </a:effectRef>
          <a:fontRef idx="minor">
            <a:schemeClr val="tx1"/>
          </a:fontRef>
        </p:style>
      </p:cxnSp>
      <p:cxnSp>
        <p:nvCxnSpPr>
          <p:cNvPr id="24" name="Elbow Connector 23"/>
          <p:cNvCxnSpPr/>
          <p:nvPr/>
        </p:nvCxnSpPr>
        <p:spPr>
          <a:xfrm rot="10800000" flipV="1">
            <a:off x="8082116" y="2500081"/>
            <a:ext cx="745110" cy="223146"/>
          </a:xfrm>
          <a:prstGeom prst="bentConnector3">
            <a:avLst/>
          </a:prstGeom>
          <a:ln>
            <a:tailEnd type="triangle"/>
          </a:ln>
        </p:spPr>
        <p:style>
          <a:lnRef idx="3">
            <a:schemeClr val="dk1"/>
          </a:lnRef>
          <a:fillRef idx="0">
            <a:schemeClr val="dk1"/>
          </a:fillRef>
          <a:effectRef idx="2">
            <a:schemeClr val="dk1"/>
          </a:effectRef>
          <a:fontRef idx="minor">
            <a:schemeClr val="tx1"/>
          </a:fontRef>
        </p:style>
      </p:cxnSp>
      <p:cxnSp>
        <p:nvCxnSpPr>
          <p:cNvPr id="26" name="Elbow Connector 25"/>
          <p:cNvCxnSpPr/>
          <p:nvPr/>
        </p:nvCxnSpPr>
        <p:spPr>
          <a:xfrm rot="10800000" flipV="1">
            <a:off x="7737990" y="3362409"/>
            <a:ext cx="715295" cy="201562"/>
          </a:xfrm>
          <a:prstGeom prst="bentConnector3">
            <a:avLst/>
          </a:prstGeom>
          <a:ln>
            <a:tailEnd type="triangle"/>
          </a:ln>
        </p:spPr>
        <p:style>
          <a:lnRef idx="3">
            <a:schemeClr val="dk1"/>
          </a:lnRef>
          <a:fillRef idx="0">
            <a:schemeClr val="dk1"/>
          </a:fillRef>
          <a:effectRef idx="2">
            <a:schemeClr val="dk1"/>
          </a:effectRef>
          <a:fontRef idx="minor">
            <a:schemeClr val="tx1"/>
          </a:fontRef>
        </p:style>
      </p:cxnSp>
      <p:cxnSp>
        <p:nvCxnSpPr>
          <p:cNvPr id="28" name="Elbow Connector 27"/>
          <p:cNvCxnSpPr/>
          <p:nvPr/>
        </p:nvCxnSpPr>
        <p:spPr>
          <a:xfrm rot="10800000" flipV="1">
            <a:off x="7371253" y="4358412"/>
            <a:ext cx="615483" cy="147323"/>
          </a:xfrm>
          <a:prstGeom prst="bentConnector3">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772112266"/>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arn(inVertical)">
                                      <p:cBhvr>
                                        <p:cTn id="17" dur="500"/>
                                        <p:tgtEl>
                                          <p:spTgt spid="11"/>
                                        </p:tgtEl>
                                      </p:cBhvr>
                                    </p:animEffect>
                                  </p:childTnLst>
                                </p:cTn>
                              </p:par>
                              <p:par>
                                <p:cTn id="18" presetID="16" presetClass="entr" presetSubtype="21"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barn(inVertical)">
                                      <p:cBhvr>
                                        <p:cTn id="20" dur="500"/>
                                        <p:tgtEl>
                                          <p:spTgt spid="18"/>
                                        </p:tgtEl>
                                      </p:cBhvr>
                                    </p:animEffect>
                                  </p:childTnLst>
                                </p:cTn>
                              </p:par>
                              <p:par>
                                <p:cTn id="21" presetID="16" presetClass="entr" presetSubtype="21" fill="hold" nodeType="with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barn(inVertical)">
                                      <p:cBhvr>
                                        <p:cTn id="23" dur="500"/>
                                        <p:tgtEl>
                                          <p:spTgt spid="24"/>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barn(inVertical)">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barn(inVertical)">
                                      <p:cBhvr>
                                        <p:cTn id="31" dur="500"/>
                                        <p:tgtEl>
                                          <p:spTgt spid="13"/>
                                        </p:tgtEl>
                                      </p:cBhvr>
                                    </p:animEffect>
                                  </p:childTnLst>
                                </p:cTn>
                              </p:par>
                              <p:par>
                                <p:cTn id="32" presetID="16" presetClass="entr" presetSubtype="21"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barn(inVertical)">
                                      <p:cBhvr>
                                        <p:cTn id="34" dur="500"/>
                                        <p:tgtEl>
                                          <p:spTgt spid="20"/>
                                        </p:tgtEl>
                                      </p:cBhvr>
                                    </p:animEffect>
                                  </p:childTnLst>
                                </p:cTn>
                              </p:par>
                              <p:par>
                                <p:cTn id="35" presetID="16" presetClass="entr" presetSubtype="21"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barn(inVertical)">
                                      <p:cBhvr>
                                        <p:cTn id="37" dur="500"/>
                                        <p:tgtEl>
                                          <p:spTgt spid="26"/>
                                        </p:tgtEl>
                                      </p:cBhvr>
                                    </p:animEffect>
                                  </p:childTnLst>
                                </p:cTn>
                              </p:par>
                              <p:par>
                                <p:cTn id="38" presetID="16" presetClass="entr" presetSubtype="21"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barn(inVertical)">
                                      <p:cBhvr>
                                        <p:cTn id="40" dur="500"/>
                                        <p:tgtEl>
                                          <p:spTgt spid="14"/>
                                        </p:tgtEl>
                                      </p:cBhvr>
                                    </p:animEffect>
                                  </p:childTnLst>
                                </p:cTn>
                              </p:par>
                            </p:childTnLst>
                          </p:cTn>
                        </p:par>
                      </p:childTnLst>
                    </p:cTn>
                  </p:par>
                  <p:par>
                    <p:cTn id="41" fill="hold">
                      <p:stCondLst>
                        <p:cond delay="indefinite"/>
                      </p:stCondLst>
                      <p:childTnLst>
                        <p:par>
                          <p:cTn id="42" fill="hold">
                            <p:stCondLst>
                              <p:cond delay="0"/>
                            </p:stCondLst>
                            <p:childTnLst>
                              <p:par>
                                <p:cTn id="43" presetID="16" presetClass="entr" presetSubtype="21"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barn(inVertical)">
                                      <p:cBhvr>
                                        <p:cTn id="45" dur="500"/>
                                        <p:tgtEl>
                                          <p:spTgt spid="15"/>
                                        </p:tgtEl>
                                      </p:cBhvr>
                                    </p:animEffect>
                                  </p:childTnLst>
                                </p:cTn>
                              </p:par>
                              <p:par>
                                <p:cTn id="46" presetID="16" presetClass="entr" presetSubtype="21" fill="hold" nodeType="with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barn(inVertical)">
                                      <p:cBhvr>
                                        <p:cTn id="48" dur="500"/>
                                        <p:tgtEl>
                                          <p:spTgt spid="22"/>
                                        </p:tgtEl>
                                      </p:cBhvr>
                                    </p:animEffect>
                                  </p:childTnLst>
                                </p:cTn>
                              </p:par>
                              <p:par>
                                <p:cTn id="49" presetID="16" presetClass="entr" presetSubtype="21" fill="hold" nodeType="with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barn(inVertical)">
                                      <p:cBhvr>
                                        <p:cTn id="51" dur="500"/>
                                        <p:tgtEl>
                                          <p:spTgt spid="28"/>
                                        </p:tgtEl>
                                      </p:cBhvr>
                                    </p:animEffect>
                                  </p:childTnLst>
                                </p:cTn>
                              </p:par>
                              <p:par>
                                <p:cTn id="52" presetID="16" presetClass="entr" presetSubtype="21"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barn(inVertical)">
                                      <p:cBhvr>
                                        <p:cTn id="5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15</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 TỔNG QUAN VỀ KTPM</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31922"/>
            <a:ext cx="5020339"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8</a:t>
            </a:r>
            <a:r>
              <a:rPr lang="en-US" sz="3000" b="1" smtClean="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Các</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loại</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hình</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kiểm</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thử</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81AA6C1-6926-4411-AB68-B2ABA7DA1D41}"/>
              </a:ext>
            </a:extLst>
          </p:cNvPr>
          <p:cNvSpPr txBox="1"/>
          <p:nvPr/>
        </p:nvSpPr>
        <p:spPr>
          <a:xfrm>
            <a:off x="1926929" y="1710438"/>
            <a:ext cx="4050339" cy="477054"/>
          </a:xfrm>
          <a:prstGeom prst="rect">
            <a:avLst/>
          </a:prstGeom>
          <a:noFill/>
        </p:spPr>
        <p:txBody>
          <a:bodyPr wrap="square" rtlCol="0">
            <a:spAutoFit/>
          </a:bodyPr>
          <a:lstStyle/>
          <a:p>
            <a:r>
              <a:rPr lang="en-US" sz="24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Có</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4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loại</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hình</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thử</a:t>
            </a:r>
            <a:endParaRPr lang="en-US" sz="2500" b="1"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6" name="Rectangle 25">
            <a:extLst>
              <a:ext uri="{FF2B5EF4-FFF2-40B4-BE49-F238E27FC236}">
                <a16:creationId xmlns:a16="http://schemas.microsoft.com/office/drawing/2014/main" id="{B9B4A07C-FCC1-4D3F-84A8-C1EEAF97C1BF}"/>
              </a:ext>
            </a:extLst>
          </p:cNvPr>
          <p:cNvSpPr/>
          <p:nvPr/>
        </p:nvSpPr>
        <p:spPr>
          <a:xfrm>
            <a:off x="4500925" y="2332434"/>
            <a:ext cx="4973991" cy="6477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sz="2500"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27" name="Hexagon 26">
            <a:extLst>
              <a:ext uri="{FF2B5EF4-FFF2-40B4-BE49-F238E27FC236}">
                <a16:creationId xmlns:a16="http://schemas.microsoft.com/office/drawing/2014/main" id="{F0D692D0-BA8F-47BC-ABDD-535BB2F4115E}"/>
              </a:ext>
            </a:extLst>
          </p:cNvPr>
          <p:cNvSpPr/>
          <p:nvPr/>
        </p:nvSpPr>
        <p:spPr>
          <a:xfrm>
            <a:off x="3076907" y="2332434"/>
            <a:ext cx="875192" cy="647700"/>
          </a:xfrm>
          <a:prstGeom prst="hex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b="1" dirty="0">
                <a:latin typeface="Times New Roman" panose="02020603050405020304" pitchFamily="18" charset="0"/>
                <a:ea typeface="Tahoma" panose="020B0604030504040204" pitchFamily="34" charset="0"/>
                <a:cs typeface="Times New Roman" panose="02020603050405020304" pitchFamily="18" charset="0"/>
              </a:rPr>
              <a:t>1</a:t>
            </a:r>
            <a:endParaRPr lang="vi-VN" sz="25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28" name="Rectangle 27">
            <a:extLst>
              <a:ext uri="{FF2B5EF4-FFF2-40B4-BE49-F238E27FC236}">
                <a16:creationId xmlns:a16="http://schemas.microsoft.com/office/drawing/2014/main" id="{D7DB2507-046B-450A-B3E5-6BB83FA07431}"/>
              </a:ext>
            </a:extLst>
          </p:cNvPr>
          <p:cNvSpPr/>
          <p:nvPr/>
        </p:nvSpPr>
        <p:spPr>
          <a:xfrm>
            <a:off x="4500928" y="3234861"/>
            <a:ext cx="4973990" cy="6477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sz="2500"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29" name="Hexagon 28">
            <a:extLst>
              <a:ext uri="{FF2B5EF4-FFF2-40B4-BE49-F238E27FC236}">
                <a16:creationId xmlns:a16="http://schemas.microsoft.com/office/drawing/2014/main" id="{0D45FC7E-6554-4786-A5F7-FC9E1EF8C00C}"/>
              </a:ext>
            </a:extLst>
          </p:cNvPr>
          <p:cNvSpPr/>
          <p:nvPr/>
        </p:nvSpPr>
        <p:spPr>
          <a:xfrm>
            <a:off x="3076907" y="3234861"/>
            <a:ext cx="875192" cy="647700"/>
          </a:xfrm>
          <a:prstGeom prst="hex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b="1" dirty="0">
                <a:latin typeface="Times New Roman" panose="02020603050405020304" pitchFamily="18" charset="0"/>
                <a:ea typeface="Tahoma" panose="020B0604030504040204" pitchFamily="34" charset="0"/>
                <a:cs typeface="Times New Roman" panose="02020603050405020304" pitchFamily="18" charset="0"/>
              </a:rPr>
              <a:t>2</a:t>
            </a:r>
            <a:endParaRPr lang="vi-VN" sz="25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30" name="Rectangle 29">
            <a:extLst>
              <a:ext uri="{FF2B5EF4-FFF2-40B4-BE49-F238E27FC236}">
                <a16:creationId xmlns:a16="http://schemas.microsoft.com/office/drawing/2014/main" id="{CC06EF07-49A9-4B75-A34A-2E6376FFE2A6}"/>
              </a:ext>
            </a:extLst>
          </p:cNvPr>
          <p:cNvSpPr/>
          <p:nvPr/>
        </p:nvSpPr>
        <p:spPr>
          <a:xfrm>
            <a:off x="4483042" y="4056459"/>
            <a:ext cx="4991876" cy="6477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vi-VN"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1" name="Hexagon 30">
            <a:extLst>
              <a:ext uri="{FF2B5EF4-FFF2-40B4-BE49-F238E27FC236}">
                <a16:creationId xmlns:a16="http://schemas.microsoft.com/office/drawing/2014/main" id="{136DEA71-DB00-4FA3-99B4-AFCA8D8C9111}"/>
              </a:ext>
            </a:extLst>
          </p:cNvPr>
          <p:cNvSpPr/>
          <p:nvPr/>
        </p:nvSpPr>
        <p:spPr>
          <a:xfrm>
            <a:off x="3076907" y="4056459"/>
            <a:ext cx="875192" cy="647700"/>
          </a:xfrm>
          <a:prstGeom prst="hex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b="1" dirty="0">
                <a:latin typeface="Times New Roman" panose="02020603050405020304" pitchFamily="18" charset="0"/>
                <a:ea typeface="Tahoma" panose="020B0604030504040204" pitchFamily="34" charset="0"/>
                <a:cs typeface="Times New Roman" panose="02020603050405020304" pitchFamily="18" charset="0"/>
              </a:rPr>
              <a:t>3</a:t>
            </a:r>
            <a:endParaRPr lang="vi-VN" sz="25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32" name="Rectangle 31">
            <a:extLst>
              <a:ext uri="{FF2B5EF4-FFF2-40B4-BE49-F238E27FC236}">
                <a16:creationId xmlns:a16="http://schemas.microsoft.com/office/drawing/2014/main" id="{16C0FE83-E70F-4262-B34F-3D828717E771}"/>
              </a:ext>
            </a:extLst>
          </p:cNvPr>
          <p:cNvSpPr/>
          <p:nvPr/>
        </p:nvSpPr>
        <p:spPr>
          <a:xfrm>
            <a:off x="4483041" y="4974464"/>
            <a:ext cx="4991876" cy="6477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500"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33" name="Hexagon 32">
            <a:extLst>
              <a:ext uri="{FF2B5EF4-FFF2-40B4-BE49-F238E27FC236}">
                <a16:creationId xmlns:a16="http://schemas.microsoft.com/office/drawing/2014/main" id="{0FBCFE43-C5B4-474D-88B4-4020F61881EB}"/>
              </a:ext>
            </a:extLst>
          </p:cNvPr>
          <p:cNvSpPr/>
          <p:nvPr/>
        </p:nvSpPr>
        <p:spPr>
          <a:xfrm>
            <a:off x="3076907" y="4974464"/>
            <a:ext cx="875192" cy="647700"/>
          </a:xfrm>
          <a:prstGeom prst="hex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b="1" dirty="0">
                <a:latin typeface="Times New Roman" panose="02020603050405020304" pitchFamily="18" charset="0"/>
                <a:ea typeface="Tahoma" panose="020B0604030504040204" pitchFamily="34" charset="0"/>
                <a:cs typeface="Times New Roman" panose="02020603050405020304" pitchFamily="18" charset="0"/>
              </a:rPr>
              <a:t>4</a:t>
            </a:r>
            <a:endParaRPr lang="vi-VN" sz="25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34" name="TextBox 33">
            <a:extLst>
              <a:ext uri="{FF2B5EF4-FFF2-40B4-BE49-F238E27FC236}">
                <a16:creationId xmlns:a16="http://schemas.microsoft.com/office/drawing/2014/main" id="{A01F269F-6496-402E-B103-CA2993C9F55C}"/>
              </a:ext>
            </a:extLst>
          </p:cNvPr>
          <p:cNvSpPr txBox="1"/>
          <p:nvPr/>
        </p:nvSpPr>
        <p:spPr>
          <a:xfrm>
            <a:off x="4719063" y="2435414"/>
            <a:ext cx="3600450" cy="477054"/>
          </a:xfrm>
          <a:prstGeom prst="rect">
            <a:avLst/>
          </a:prstGeom>
          <a:noFill/>
        </p:spPr>
        <p:txBody>
          <a:bodyPr wrap="square" rtlCol="0">
            <a:spAutoFit/>
          </a:bodyPr>
          <a:lstStyle/>
          <a:p>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KT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đơn</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vị</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Unit testing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endPar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5" name="TextBox 34">
            <a:extLst>
              <a:ext uri="{FF2B5EF4-FFF2-40B4-BE49-F238E27FC236}">
                <a16:creationId xmlns:a16="http://schemas.microsoft.com/office/drawing/2014/main" id="{10A57566-7BA3-416B-B559-83B14F31858A}"/>
              </a:ext>
            </a:extLst>
          </p:cNvPr>
          <p:cNvSpPr txBox="1"/>
          <p:nvPr/>
        </p:nvSpPr>
        <p:spPr>
          <a:xfrm>
            <a:off x="4719063" y="3312376"/>
            <a:ext cx="4562476" cy="477054"/>
          </a:xfrm>
          <a:prstGeom prst="rect">
            <a:avLst/>
          </a:prstGeom>
          <a:noFill/>
        </p:spPr>
        <p:txBody>
          <a:bodyPr wrap="square" rtlCol="0">
            <a:spAutoFit/>
          </a:bodyPr>
          <a:lstStyle/>
          <a:p>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KT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tích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hợp</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Integration testing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endPar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7" name="TextBox 36">
            <a:extLst>
              <a:ext uri="{FF2B5EF4-FFF2-40B4-BE49-F238E27FC236}">
                <a16:creationId xmlns:a16="http://schemas.microsoft.com/office/drawing/2014/main" id="{22AE7468-BA0D-467A-908A-7FC0E270B5B4}"/>
              </a:ext>
            </a:extLst>
          </p:cNvPr>
          <p:cNvSpPr txBox="1"/>
          <p:nvPr/>
        </p:nvSpPr>
        <p:spPr>
          <a:xfrm>
            <a:off x="4719063" y="4189338"/>
            <a:ext cx="4467226" cy="477054"/>
          </a:xfrm>
          <a:prstGeom prst="rect">
            <a:avLst/>
          </a:prstGeom>
          <a:noFill/>
        </p:spPr>
        <p:txBody>
          <a:bodyPr wrap="square">
            <a:spAutoFit/>
          </a:bodyPr>
          <a:lstStyle/>
          <a:p>
            <a:pPr lvl="0"/>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KT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hệ</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thống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(System testing)</a:t>
            </a:r>
            <a:endParaRPr lang="vi-VN"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41" name="TextBox 40">
            <a:extLst>
              <a:ext uri="{FF2B5EF4-FFF2-40B4-BE49-F238E27FC236}">
                <a16:creationId xmlns:a16="http://schemas.microsoft.com/office/drawing/2014/main" id="{3B8E0D87-4324-4468-A9D2-350E7F00D870}"/>
              </a:ext>
            </a:extLst>
          </p:cNvPr>
          <p:cNvSpPr txBox="1"/>
          <p:nvPr/>
        </p:nvSpPr>
        <p:spPr>
          <a:xfrm>
            <a:off x="4719063" y="5073089"/>
            <a:ext cx="4762499" cy="477054"/>
          </a:xfrm>
          <a:prstGeom prst="rect">
            <a:avLst/>
          </a:prstGeom>
          <a:noFill/>
        </p:spPr>
        <p:txBody>
          <a:bodyPr wrap="square">
            <a:spAutoFit/>
          </a:bodyPr>
          <a:lstStyle/>
          <a:p>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KT chấp nhận (Aceptance testing)</a:t>
            </a:r>
          </a:p>
        </p:txBody>
      </p:sp>
      <p:sp>
        <p:nvSpPr>
          <p:cNvPr id="18" name="Footer Placeholder 3">
            <a:extLst>
              <a:ext uri="{FF2B5EF4-FFF2-40B4-BE49-F238E27FC236}">
                <a16:creationId xmlns:a16="http://schemas.microsoft.com/office/drawing/2014/main" id="{3EFC4EE0-59D6-46AC-882A-BCD7E3B48AC1}"/>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15/30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4550693"/>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arn(inVertical)">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circle(in)">
                                      <p:cBhvr>
                                        <p:cTn id="17" dur="1500"/>
                                        <p:tgtEl>
                                          <p:spTgt spid="26"/>
                                        </p:tgtEl>
                                      </p:cBhvr>
                                    </p:animEffect>
                                  </p:childTnLst>
                                </p:cTn>
                              </p:par>
                              <p:par>
                                <p:cTn id="18" presetID="6" presetClass="entr" presetSubtype="16"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circle(in)">
                                      <p:cBhvr>
                                        <p:cTn id="20" dur="1500"/>
                                        <p:tgtEl>
                                          <p:spTgt spid="27"/>
                                        </p:tgtEl>
                                      </p:cBhvr>
                                    </p:animEffect>
                                  </p:childTnLst>
                                </p:cTn>
                              </p:par>
                              <p:par>
                                <p:cTn id="21" presetID="6" presetClass="entr" presetSubtype="16"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circle(in)">
                                      <p:cBhvr>
                                        <p:cTn id="23" dur="1500"/>
                                        <p:tgtEl>
                                          <p:spTgt spid="34"/>
                                        </p:tgtEl>
                                      </p:cBhvr>
                                    </p:animEffect>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grpId="0" nodeType="click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circle(in)">
                                      <p:cBhvr>
                                        <p:cTn id="28" dur="1500"/>
                                        <p:tgtEl>
                                          <p:spTgt spid="28"/>
                                        </p:tgtEl>
                                      </p:cBhvr>
                                    </p:animEffect>
                                  </p:childTnLst>
                                </p:cTn>
                              </p:par>
                              <p:par>
                                <p:cTn id="29" presetID="6" presetClass="entr" presetSubtype="16" fill="hold" grpId="0" nodeType="with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circle(in)">
                                      <p:cBhvr>
                                        <p:cTn id="31" dur="2000"/>
                                        <p:tgtEl>
                                          <p:spTgt spid="29"/>
                                        </p:tgtEl>
                                      </p:cBhvr>
                                    </p:animEffect>
                                  </p:childTnLst>
                                </p:cTn>
                              </p:par>
                              <p:par>
                                <p:cTn id="32" presetID="6" presetClass="entr" presetSubtype="16" fill="hold" grpId="0" nodeType="with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circle(in)">
                                      <p:cBhvr>
                                        <p:cTn id="34" dur="1500"/>
                                        <p:tgtEl>
                                          <p:spTgt spid="35"/>
                                        </p:tgtEl>
                                      </p:cBhvr>
                                    </p:animEffect>
                                  </p:childTnLst>
                                </p:cTn>
                              </p:par>
                            </p:childTnLst>
                          </p:cTn>
                        </p:par>
                      </p:childTnLst>
                    </p:cTn>
                  </p:par>
                  <p:par>
                    <p:cTn id="35" fill="hold">
                      <p:stCondLst>
                        <p:cond delay="indefinite"/>
                      </p:stCondLst>
                      <p:childTnLst>
                        <p:par>
                          <p:cTn id="36" fill="hold">
                            <p:stCondLst>
                              <p:cond delay="0"/>
                            </p:stCondLst>
                            <p:childTnLst>
                              <p:par>
                                <p:cTn id="37" presetID="6" presetClass="entr" presetSubtype="16" fill="hold" grpId="0" nodeType="click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circle(in)">
                                      <p:cBhvr>
                                        <p:cTn id="39" dur="1500"/>
                                        <p:tgtEl>
                                          <p:spTgt spid="30"/>
                                        </p:tgtEl>
                                      </p:cBhvr>
                                    </p:animEffect>
                                  </p:childTnLst>
                                </p:cTn>
                              </p:par>
                              <p:par>
                                <p:cTn id="40" presetID="6" presetClass="entr" presetSubtype="16"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circle(in)">
                                      <p:cBhvr>
                                        <p:cTn id="42" dur="1500"/>
                                        <p:tgtEl>
                                          <p:spTgt spid="31"/>
                                        </p:tgtEl>
                                      </p:cBhvr>
                                    </p:animEffect>
                                  </p:childTnLst>
                                </p:cTn>
                              </p:par>
                              <p:par>
                                <p:cTn id="43" presetID="6" presetClass="entr" presetSubtype="16"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circle(in)">
                                      <p:cBhvr>
                                        <p:cTn id="45" dur="1500"/>
                                        <p:tgtEl>
                                          <p:spTgt spid="37"/>
                                        </p:tgtEl>
                                      </p:cBhvr>
                                    </p:animEffect>
                                  </p:childTnLst>
                                </p:cTn>
                              </p:par>
                            </p:childTnLst>
                          </p:cTn>
                        </p:par>
                      </p:childTnLst>
                    </p:cTn>
                  </p:par>
                  <p:par>
                    <p:cTn id="46" fill="hold">
                      <p:stCondLst>
                        <p:cond delay="indefinite"/>
                      </p:stCondLst>
                      <p:childTnLst>
                        <p:par>
                          <p:cTn id="47" fill="hold">
                            <p:stCondLst>
                              <p:cond delay="0"/>
                            </p:stCondLst>
                            <p:childTnLst>
                              <p:par>
                                <p:cTn id="48" presetID="6" presetClass="entr" presetSubtype="16" fill="hold" grpId="0" nodeType="click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circle(in)">
                                      <p:cBhvr>
                                        <p:cTn id="50" dur="1500"/>
                                        <p:tgtEl>
                                          <p:spTgt spid="32"/>
                                        </p:tgtEl>
                                      </p:cBhvr>
                                    </p:animEffect>
                                  </p:childTnLst>
                                </p:cTn>
                              </p:par>
                              <p:par>
                                <p:cTn id="51" presetID="6" presetClass="entr" presetSubtype="16"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circle(in)">
                                      <p:cBhvr>
                                        <p:cTn id="53" dur="1500"/>
                                        <p:tgtEl>
                                          <p:spTgt spid="33"/>
                                        </p:tgtEl>
                                      </p:cBhvr>
                                    </p:animEffect>
                                  </p:childTnLst>
                                </p:cTn>
                              </p:par>
                              <p:par>
                                <p:cTn id="54" presetID="6" presetClass="entr" presetSubtype="16" fill="hold" grpId="0" nodeType="withEffect">
                                  <p:stCondLst>
                                    <p:cond delay="0"/>
                                  </p:stCondLst>
                                  <p:childTnLst>
                                    <p:set>
                                      <p:cBhvr>
                                        <p:cTn id="55" dur="1" fill="hold">
                                          <p:stCondLst>
                                            <p:cond delay="0"/>
                                          </p:stCondLst>
                                        </p:cTn>
                                        <p:tgtEl>
                                          <p:spTgt spid="41"/>
                                        </p:tgtEl>
                                        <p:attrNameLst>
                                          <p:attrName>style.visibility</p:attrName>
                                        </p:attrNameLst>
                                      </p:cBhvr>
                                      <p:to>
                                        <p:strVal val="visible"/>
                                      </p:to>
                                    </p:set>
                                    <p:animEffect transition="in" filter="circle(in)">
                                      <p:cBhvr>
                                        <p:cTn id="56" dur="1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P spid="32" grpId="0" animBg="1"/>
      <p:bldP spid="33" grpId="0" animBg="1"/>
      <p:bldP spid="34" grpId="0"/>
      <p:bldP spid="35" grpId="0"/>
      <p:bldP spid="37" grpId="0"/>
      <p:bldP spid="4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16</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 TỔNG QUAN VỀ KTPM</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31922"/>
            <a:ext cx="6466123"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9</a:t>
            </a:r>
            <a:r>
              <a:rPr lang="en-US" sz="3000" b="1" smtClean="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Các</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phương</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pháp</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và</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chiến</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lược</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81AA6C1-6926-4411-AB68-B2ABA7DA1D41}"/>
              </a:ext>
            </a:extLst>
          </p:cNvPr>
          <p:cNvSpPr txBox="1"/>
          <p:nvPr/>
        </p:nvSpPr>
        <p:spPr>
          <a:xfrm>
            <a:off x="1926929" y="1710438"/>
            <a:ext cx="4736630" cy="477054"/>
          </a:xfrm>
          <a:prstGeom prst="rect">
            <a:avLst/>
          </a:prstGeom>
          <a:noFill/>
        </p:spPr>
        <p:txBody>
          <a:bodyPr wrap="square" rtlCol="0">
            <a:spAutoFit/>
          </a:bodyPr>
          <a:lstStyle/>
          <a:p>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Có</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2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phương</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pháp</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phổ</a:t>
            </a:r>
            <a:r>
              <a:rPr lang="en-US" sz="2500" b="1">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biến:</a:t>
            </a:r>
            <a:endParaRPr lang="en-US" sz="2500" b="1"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8" name="Cube 17">
            <a:extLst>
              <a:ext uri="{FF2B5EF4-FFF2-40B4-BE49-F238E27FC236}">
                <a16:creationId xmlns:a16="http://schemas.microsoft.com/office/drawing/2014/main" id="{055D9D27-5CF9-42BA-B937-EA2B24D3E0C4}"/>
              </a:ext>
            </a:extLst>
          </p:cNvPr>
          <p:cNvSpPr/>
          <p:nvPr/>
        </p:nvSpPr>
        <p:spPr>
          <a:xfrm>
            <a:off x="2597788" y="2703785"/>
            <a:ext cx="2667000" cy="2372711"/>
          </a:xfrm>
          <a:prstGeom prst="cube">
            <a:avLst/>
          </a:prstGeom>
          <a:solidFill>
            <a:srgbClr val="FFFFFF"/>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000000"/>
                </a:solidFill>
                <a:latin typeface="Times New Roman" panose="02020603050405020304" pitchFamily="18" charset="0"/>
                <a:cs typeface="Times New Roman" panose="02020603050405020304" pitchFamily="18" charset="0"/>
              </a:rPr>
              <a:t>KT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hộp</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trắng</a:t>
            </a:r>
            <a:endParaRPr lang="en-US" sz="2400" dirty="0">
              <a:solidFill>
                <a:srgbClr val="000000"/>
              </a:solidFill>
              <a:latin typeface="Times New Roman" panose="02020603050405020304" pitchFamily="18" charset="0"/>
              <a:cs typeface="Times New Roman" panose="02020603050405020304" pitchFamily="18" charset="0"/>
            </a:endParaRPr>
          </a:p>
          <a:p>
            <a:pPr algn="ctr"/>
            <a:r>
              <a:rPr lang="en-US" sz="2400" i="1" dirty="0">
                <a:solidFill>
                  <a:schemeClr val="accent5">
                    <a:lumMod val="75000"/>
                  </a:schemeClr>
                </a:solidFill>
                <a:latin typeface="Times New Roman" panose="02020603050405020304" pitchFamily="18" charset="0"/>
                <a:cs typeface="Times New Roman" panose="02020603050405020304" pitchFamily="18" charset="0"/>
              </a:rPr>
              <a:t>(White box)</a:t>
            </a:r>
            <a:endParaRPr lang="vi-VN" sz="2400" i="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19" name="Cube 18">
            <a:extLst>
              <a:ext uri="{FF2B5EF4-FFF2-40B4-BE49-F238E27FC236}">
                <a16:creationId xmlns:a16="http://schemas.microsoft.com/office/drawing/2014/main" id="{BFF86A36-9E7D-4B98-AEC7-DA9C5D9747C2}"/>
              </a:ext>
            </a:extLst>
          </p:cNvPr>
          <p:cNvSpPr/>
          <p:nvPr/>
        </p:nvSpPr>
        <p:spPr>
          <a:xfrm>
            <a:off x="6096000" y="2703786"/>
            <a:ext cx="2628900" cy="2362200"/>
          </a:xfrm>
          <a:prstGeom prst="cube">
            <a:avLst/>
          </a:prstGeom>
          <a:solidFill>
            <a:srgbClr val="000000"/>
          </a:solidFill>
          <a:ln>
            <a:solidFill>
              <a:srgbClr val="F8FA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8FAF4"/>
                </a:solidFill>
                <a:latin typeface="Times New Roman" panose="02020603050405020304" pitchFamily="18" charset="0"/>
                <a:cs typeface="Times New Roman" panose="02020603050405020304" pitchFamily="18" charset="0"/>
              </a:rPr>
              <a:t>KT</a:t>
            </a:r>
            <a:r>
              <a:rPr lang="en-US" sz="2400" dirty="0">
                <a:solidFill>
                  <a:srgbClr val="F8FAF4"/>
                </a:solidFill>
                <a:latin typeface="Times New Roman" panose="02020603050405020304" pitchFamily="18" charset="0"/>
                <a:cs typeface="Times New Roman" panose="02020603050405020304" pitchFamily="18" charset="0"/>
              </a:rPr>
              <a:t> </a:t>
            </a:r>
            <a:r>
              <a:rPr lang="en-US" sz="2400" dirty="0" err="1">
                <a:solidFill>
                  <a:srgbClr val="F8FAF4"/>
                </a:solidFill>
                <a:latin typeface="Times New Roman" panose="02020603050405020304" pitchFamily="18" charset="0"/>
                <a:cs typeface="Times New Roman" panose="02020603050405020304" pitchFamily="18" charset="0"/>
              </a:rPr>
              <a:t>hộp</a:t>
            </a:r>
            <a:r>
              <a:rPr lang="en-US" sz="2400" dirty="0">
                <a:solidFill>
                  <a:srgbClr val="F8FAF4"/>
                </a:solidFill>
                <a:latin typeface="Times New Roman" panose="02020603050405020304" pitchFamily="18" charset="0"/>
                <a:cs typeface="Times New Roman" panose="02020603050405020304" pitchFamily="18" charset="0"/>
              </a:rPr>
              <a:t> </a:t>
            </a:r>
            <a:r>
              <a:rPr lang="en-US" sz="2400" dirty="0" err="1">
                <a:solidFill>
                  <a:srgbClr val="F8FAF4"/>
                </a:solidFill>
                <a:latin typeface="Times New Roman" panose="02020603050405020304" pitchFamily="18" charset="0"/>
                <a:cs typeface="Times New Roman" panose="02020603050405020304" pitchFamily="18" charset="0"/>
              </a:rPr>
              <a:t>đen</a:t>
            </a:r>
            <a:endParaRPr lang="en-US" sz="2400" dirty="0">
              <a:solidFill>
                <a:srgbClr val="F8FAF4"/>
              </a:solidFill>
              <a:latin typeface="Times New Roman" panose="02020603050405020304" pitchFamily="18" charset="0"/>
              <a:cs typeface="Times New Roman" panose="02020603050405020304" pitchFamily="18" charset="0"/>
            </a:endParaRPr>
          </a:p>
          <a:p>
            <a:pPr algn="ctr"/>
            <a:r>
              <a:rPr lang="en-US" sz="2400" i="1" dirty="0">
                <a:solidFill>
                  <a:schemeClr val="accent5">
                    <a:lumMod val="75000"/>
                  </a:schemeClr>
                </a:solidFill>
                <a:latin typeface="Times New Roman" panose="02020603050405020304" pitchFamily="18" charset="0"/>
                <a:cs typeface="Times New Roman" panose="02020603050405020304" pitchFamily="18" charset="0"/>
              </a:rPr>
              <a:t>(Black box)</a:t>
            </a:r>
            <a:endParaRPr lang="vi-VN" sz="2400" i="1" dirty="0">
              <a:solidFill>
                <a:schemeClr val="accent5">
                  <a:lumMod val="75000"/>
                </a:schemeClr>
              </a:solidFill>
              <a:latin typeface="Times New Roman" panose="02020603050405020304" pitchFamily="18" charset="0"/>
              <a:cs typeface="Times New Roman" panose="02020603050405020304" pitchFamily="18" charset="0"/>
            </a:endParaRPr>
          </a:p>
          <a:p>
            <a:pPr algn="ctr"/>
            <a:endParaRPr lang="vi-VN" dirty="0">
              <a:latin typeface="Times New Roman" panose="02020603050405020304" pitchFamily="18" charset="0"/>
              <a:cs typeface="Times New Roman" panose="02020603050405020304" pitchFamily="18" charset="0"/>
            </a:endParaRPr>
          </a:p>
        </p:txBody>
      </p:sp>
      <p:sp>
        <p:nvSpPr>
          <p:cNvPr id="8" name="Footer Placeholder 3">
            <a:extLst>
              <a:ext uri="{FF2B5EF4-FFF2-40B4-BE49-F238E27FC236}">
                <a16:creationId xmlns:a16="http://schemas.microsoft.com/office/drawing/2014/main" id="{33B45CF3-22E1-4249-9AE6-3AAAA38A55BF}"/>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16/30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63880244"/>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down)">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P spid="18" grpId="0" animBg="1"/>
      <p:bldP spid="1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17</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 TỔNG QUAN VỀ KTPM</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31922"/>
            <a:ext cx="7338481"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9</a:t>
            </a:r>
            <a:r>
              <a:rPr lang="en-US" sz="3000" b="1" smtClean="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Các</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phương</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pháp</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và</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chiến</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lược</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tiếp</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a:t>
            </a:r>
          </a:p>
        </p:txBody>
      </p:sp>
      <p:sp>
        <p:nvSpPr>
          <p:cNvPr id="11" name="TextBox 10">
            <a:extLst>
              <a:ext uri="{FF2B5EF4-FFF2-40B4-BE49-F238E27FC236}">
                <a16:creationId xmlns:a16="http://schemas.microsoft.com/office/drawing/2014/main" id="{7C04F26B-4484-4953-85C2-D0F32C5E51FB}"/>
              </a:ext>
            </a:extLst>
          </p:cNvPr>
          <p:cNvSpPr txBox="1"/>
          <p:nvPr/>
        </p:nvSpPr>
        <p:spPr>
          <a:xfrm>
            <a:off x="2329476" y="1513899"/>
            <a:ext cx="7261091" cy="2331536"/>
          </a:xfrm>
          <a:prstGeom prst="rect">
            <a:avLst/>
          </a:prstGeom>
          <a:noFill/>
        </p:spPr>
        <p:txBody>
          <a:bodyPr wrap="square">
            <a:spAutoFit/>
          </a:bodyPr>
          <a:lstStyle/>
          <a:p>
            <a:pPr>
              <a:lnSpc>
                <a:spcPct val="150000"/>
              </a:lnSpc>
            </a:pP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chiến</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lược</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thử</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a:lnSpc>
                <a:spcPct val="150000"/>
              </a:lnSpc>
            </a:pP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Với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mỗi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loại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thử</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thường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sử</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dụng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phương</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pháp</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chiến</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lược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thích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hợp</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a:lnSpc>
                <a:spcPct val="150000"/>
              </a:lnSpc>
            </a:pP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Một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số</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chiến</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lược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
        <p:nvSpPr>
          <p:cNvPr id="14" name="TextBox 13">
            <a:extLst>
              <a:ext uri="{FF2B5EF4-FFF2-40B4-BE49-F238E27FC236}">
                <a16:creationId xmlns:a16="http://schemas.microsoft.com/office/drawing/2014/main" id="{5E940C04-D8A0-4B7C-B6D2-3B3D11EA45B4}"/>
              </a:ext>
            </a:extLst>
          </p:cNvPr>
          <p:cNvSpPr txBox="1"/>
          <p:nvPr/>
        </p:nvSpPr>
        <p:spPr>
          <a:xfrm>
            <a:off x="3145160" y="3758171"/>
            <a:ext cx="6096000" cy="2331536"/>
          </a:xfrm>
          <a:prstGeom prst="rect">
            <a:avLst/>
          </a:prstGeom>
          <a:noFill/>
        </p:spPr>
        <p:txBody>
          <a:bodyPr wrap="square">
            <a:spAutoFit/>
          </a:bodyPr>
          <a:lstStyle/>
          <a:p>
            <a:pPr marL="342900" indent="-342900">
              <a:lnSpc>
                <a:spcPct val="150000"/>
              </a:lnSpc>
              <a:buFont typeface="Wingdings" panose="05000000000000000000" pitchFamily="2" charset="2"/>
              <a:buChar char="§"/>
            </a:pP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KT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từ</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trên</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xuống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dưới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lên</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Tích</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hợp</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342900" indent="-342900">
              <a:lnSpc>
                <a:spcPct val="150000"/>
              </a:lnSpc>
              <a:buFont typeface="Wingdings" panose="05000000000000000000" pitchFamily="2" charset="2"/>
              <a:buChar char="§"/>
            </a:pP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KT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vụ</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nổ</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lớn</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Bigbang-tích</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hợp</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342900" indent="-342900">
              <a:lnSpc>
                <a:spcPct val="150000"/>
              </a:lnSpc>
              <a:buFont typeface="Wingdings" panose="05000000000000000000" pitchFamily="2" charset="2"/>
              <a:buChar char="§"/>
            </a:pP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KT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hồi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quy</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Quá</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trình</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tích</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hợp</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342900" indent="-342900">
              <a:lnSpc>
                <a:spcPct val="150000"/>
              </a:lnSpc>
              <a:buFont typeface="Wingdings" panose="05000000000000000000" pitchFamily="2" charset="2"/>
              <a:buChar char="§"/>
            </a:pP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KT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luồn</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sợi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Hệ</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thời</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gian</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thực</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
        <p:nvSpPr>
          <p:cNvPr id="7" name="Footer Placeholder 3">
            <a:extLst>
              <a:ext uri="{FF2B5EF4-FFF2-40B4-BE49-F238E27FC236}">
                <a16:creationId xmlns:a16="http://schemas.microsoft.com/office/drawing/2014/main" id="{EF7DC1A3-228F-4826-BBB9-496F01846FE8}"/>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17/30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8625183"/>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wipe(down)">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wipe(down)">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
                                            <p:txEl>
                                              <p:pRg st="0" end="0"/>
                                            </p:txEl>
                                          </p:spTgt>
                                        </p:tgtEl>
                                        <p:attrNameLst>
                                          <p:attrName>style.visibility</p:attrName>
                                        </p:attrNameLst>
                                      </p:cBhvr>
                                      <p:to>
                                        <p:strVal val="visible"/>
                                      </p:to>
                                    </p:set>
                                    <p:animEffect transition="in" filter="fade">
                                      <p:cBhvr>
                                        <p:cTn id="22" dur="500"/>
                                        <p:tgtEl>
                                          <p:spTgt spid="14">
                                            <p:txEl>
                                              <p:pRg st="0" end="0"/>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4">
                                            <p:txEl>
                                              <p:pRg st="1" end="1"/>
                                            </p:txEl>
                                          </p:spTgt>
                                        </p:tgtEl>
                                        <p:attrNameLst>
                                          <p:attrName>style.visibility</p:attrName>
                                        </p:attrNameLst>
                                      </p:cBhvr>
                                      <p:to>
                                        <p:strVal val="visible"/>
                                      </p:to>
                                    </p:set>
                                    <p:animEffect transition="in" filter="fade">
                                      <p:cBhvr>
                                        <p:cTn id="25" dur="500"/>
                                        <p:tgtEl>
                                          <p:spTgt spid="14">
                                            <p:txEl>
                                              <p:pRg st="1" end="1"/>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4">
                                            <p:txEl>
                                              <p:pRg st="2" end="2"/>
                                            </p:txEl>
                                          </p:spTgt>
                                        </p:tgtEl>
                                        <p:attrNameLst>
                                          <p:attrName>style.visibility</p:attrName>
                                        </p:attrNameLst>
                                      </p:cBhvr>
                                      <p:to>
                                        <p:strVal val="visible"/>
                                      </p:to>
                                    </p:set>
                                    <p:animEffect transition="in" filter="fade">
                                      <p:cBhvr>
                                        <p:cTn id="28" dur="500"/>
                                        <p:tgtEl>
                                          <p:spTgt spid="14">
                                            <p:txEl>
                                              <p:pRg st="2" end="2"/>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4">
                                            <p:txEl>
                                              <p:pRg st="3" end="3"/>
                                            </p:txEl>
                                          </p:spTgt>
                                        </p:tgtEl>
                                        <p:attrNameLst>
                                          <p:attrName>style.visibility</p:attrName>
                                        </p:attrNameLst>
                                      </p:cBhvr>
                                      <p:to>
                                        <p:strVal val="visible"/>
                                      </p:to>
                                    </p:set>
                                    <p:animEffect transition="in" filter="fade">
                                      <p:cBhvr>
                                        <p:cTn id="31" dur="500"/>
                                        <p:tgtEl>
                                          <p:spTgt spid="1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18</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 TỔNG QUAN VỀ KTPM</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42554"/>
            <a:ext cx="2915093"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smtClean="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10. </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Ca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kiểm</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thử</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p>
        </p:txBody>
      </p:sp>
      <p:sp>
        <p:nvSpPr>
          <p:cNvPr id="8" name="TextBox 7">
            <a:extLst>
              <a:ext uri="{FF2B5EF4-FFF2-40B4-BE49-F238E27FC236}">
                <a16:creationId xmlns:a16="http://schemas.microsoft.com/office/drawing/2014/main" id="{F20E306C-BB8D-4C7B-B487-FF7D05AFBB52}"/>
              </a:ext>
            </a:extLst>
          </p:cNvPr>
          <p:cNvSpPr txBox="1"/>
          <p:nvPr/>
        </p:nvSpPr>
        <p:spPr>
          <a:xfrm>
            <a:off x="2285114" y="1557084"/>
            <a:ext cx="8749709" cy="4639860"/>
          </a:xfrm>
          <a:prstGeom prst="rect">
            <a:avLst/>
          </a:prstGeom>
          <a:noFill/>
        </p:spPr>
        <p:txBody>
          <a:bodyPr wrap="square">
            <a:spAutoFit/>
          </a:bodyPr>
          <a:lstStyle/>
          <a:p>
            <a:pPr marL="342900" indent="-342900">
              <a:lnSpc>
                <a:spcPct val="150000"/>
              </a:lnSpc>
              <a:buFont typeface="Wingdings" pitchFamily="2" charset="2"/>
              <a:buChar char="v"/>
            </a:pP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Mục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tiêu</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thiết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kế</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ca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thử</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nhằm</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536575" indent="-182563">
              <a:lnSpc>
                <a:spcPct val="150000"/>
              </a:lnSpc>
              <a:buFont typeface="Wingdings" pitchFamily="2" charset="2"/>
              <a:buChar char="§"/>
            </a:pP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Tìm</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ra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nhiều</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lỗi</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sai</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nhất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536575" indent="-182563">
              <a:lnSpc>
                <a:spcPct val="150000"/>
              </a:lnSpc>
              <a:buFont typeface="Wingdings" pitchFamily="2" charset="2"/>
              <a:buChar char="§"/>
            </a:pP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Với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nỗ</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lực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thời</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gian</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nhỏ</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nhất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342900" indent="-342900">
              <a:lnSpc>
                <a:spcPct val="150000"/>
              </a:lnSpc>
              <a:buFont typeface="Wingdings" pitchFamily="2" charset="2"/>
              <a:buChar char="v"/>
            </a:pP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Trong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thập</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kỷ</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80-90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đã</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nghiên</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cứu</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nhiều</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loại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phương</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pháp</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thiết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kế</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ca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thử</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342900" indent="-342900">
              <a:lnSpc>
                <a:spcPct val="150000"/>
              </a:lnSpc>
              <a:buFont typeface="Wingdings" pitchFamily="2" charset="2"/>
              <a:buChar char="v"/>
            </a:pP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Một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ca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thử</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tốt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phải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cho</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một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cơ</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chế</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536575" indent="-182563">
              <a:lnSpc>
                <a:spcPct val="150000"/>
              </a:lnSpc>
              <a:buFont typeface="Wingdings" pitchFamily="2" charset="2"/>
              <a:buChar char="§"/>
            </a:pP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Bảo</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đảm</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tính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đầy</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đủ</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không</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sót</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phần</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nào</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536575" indent="-182563">
              <a:lnSpc>
                <a:spcPct val="150000"/>
              </a:lnSpc>
              <a:buFont typeface="Wingdings" pitchFamily="2" charset="2"/>
              <a:buChar char="§"/>
            </a:pP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Cung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cấp</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khả</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năng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thật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sự</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phát</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hiện</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lỗi</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trong</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PM</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endParaRPr lang="vi-VN"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9" name="Footer Placeholder 3">
            <a:extLst>
              <a:ext uri="{FF2B5EF4-FFF2-40B4-BE49-F238E27FC236}">
                <a16:creationId xmlns:a16="http://schemas.microsoft.com/office/drawing/2014/main" id="{023075E7-5FF4-4F7A-9B22-F7E743147584}"/>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18/30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18851524"/>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wipe(down)">
                                      <p:cBhvr>
                                        <p:cTn id="12" dur="500"/>
                                        <p:tgtEl>
                                          <p:spTgt spid="8">
                                            <p:txEl>
                                              <p:pRg st="0" end="0"/>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wipe(down)">
                                      <p:cBhvr>
                                        <p:cTn id="15" dur="500"/>
                                        <p:tgtEl>
                                          <p:spTgt spid="8">
                                            <p:txEl>
                                              <p:pRg st="1" end="1"/>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wipe(down)">
                                      <p:cBhvr>
                                        <p:cTn id="18" dur="500"/>
                                        <p:tgtEl>
                                          <p:spTgt spid="8">
                                            <p:txEl>
                                              <p:pRg st="2" end="2"/>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wipe(down)">
                                      <p:cBhvr>
                                        <p:cTn id="21" dur="500"/>
                                        <p:tgtEl>
                                          <p:spTgt spid="8">
                                            <p:txEl>
                                              <p:pRg st="3" end="3"/>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8">
                                            <p:txEl>
                                              <p:pRg st="4" end="4"/>
                                            </p:txEl>
                                          </p:spTgt>
                                        </p:tgtEl>
                                        <p:attrNameLst>
                                          <p:attrName>style.visibility</p:attrName>
                                        </p:attrNameLst>
                                      </p:cBhvr>
                                      <p:to>
                                        <p:strVal val="visible"/>
                                      </p:to>
                                    </p:set>
                                    <p:animEffect transition="in" filter="wipe(down)">
                                      <p:cBhvr>
                                        <p:cTn id="24" dur="500"/>
                                        <p:tgtEl>
                                          <p:spTgt spid="8">
                                            <p:txEl>
                                              <p:pRg st="4" end="4"/>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animEffect transition="in" filter="wipe(down)">
                                      <p:cBhvr>
                                        <p:cTn id="27" dur="500"/>
                                        <p:tgtEl>
                                          <p:spTgt spid="8">
                                            <p:txEl>
                                              <p:pRg st="5" end="5"/>
                                            </p:txEl>
                                          </p:spTgt>
                                        </p:tgtEl>
                                      </p:cBhvr>
                                    </p:animEffect>
                                  </p:childTnLst>
                                </p:cTn>
                              </p:par>
                              <p:par>
                                <p:cTn id="28" presetID="22" presetClass="entr" presetSubtype="4" fill="hold" nodeType="withEffect">
                                  <p:stCondLst>
                                    <p:cond delay="0"/>
                                  </p:stCondLst>
                                  <p:childTnLst>
                                    <p:set>
                                      <p:cBhvr>
                                        <p:cTn id="29" dur="1" fill="hold">
                                          <p:stCondLst>
                                            <p:cond delay="0"/>
                                          </p:stCondLst>
                                        </p:cTn>
                                        <p:tgtEl>
                                          <p:spTgt spid="8">
                                            <p:txEl>
                                              <p:pRg st="6" end="6"/>
                                            </p:txEl>
                                          </p:spTgt>
                                        </p:tgtEl>
                                        <p:attrNameLst>
                                          <p:attrName>style.visibility</p:attrName>
                                        </p:attrNameLst>
                                      </p:cBhvr>
                                      <p:to>
                                        <p:strVal val="visible"/>
                                      </p:to>
                                    </p:set>
                                    <p:animEffect transition="in" filter="wipe(down)">
                                      <p:cBhvr>
                                        <p:cTn id="30"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19</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II. KIỂM THỬ HỘP TRẮNG</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42554"/>
            <a:ext cx="7509244"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1.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Khái</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niệm</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kiểm</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thử</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hộp</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trắng</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F20E306C-BB8D-4C7B-B487-FF7D05AFBB52}"/>
              </a:ext>
            </a:extLst>
          </p:cNvPr>
          <p:cNvSpPr txBox="1"/>
          <p:nvPr/>
        </p:nvSpPr>
        <p:spPr>
          <a:xfrm>
            <a:off x="1218771" y="1673902"/>
            <a:ext cx="10287429" cy="2015936"/>
          </a:xfrm>
          <a:prstGeom prst="rect">
            <a:avLst/>
          </a:prstGeom>
          <a:noFill/>
        </p:spPr>
        <p:txBody>
          <a:bodyPr wrap="square">
            <a:spAutoFit/>
          </a:bodyPr>
          <a:lstStyle/>
          <a:p>
            <a:pPr marL="342900" indent="-342900">
              <a:buFont typeface="Wingdings" pitchFamily="2" charset="2"/>
              <a:buChar char="v"/>
            </a:pP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Thực hiện trực tiếp trên </a:t>
            </a:r>
            <a:r>
              <a:rPr lang="vi-VN"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mã nguồn.</a:t>
            </a:r>
          </a:p>
          <a:p>
            <a:pPr marL="342900" indent="-342900">
              <a:buFont typeface="Wingdings" pitchFamily="2" charset="2"/>
              <a:buChar char="v"/>
            </a:pP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Khám xét các chi tiết </a:t>
            </a:r>
            <a:r>
              <a:rPr lang="vi-VN"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thủ tục</a:t>
            </a: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các con đường </a:t>
            </a:r>
            <a:r>
              <a:rPr lang="vi-VN"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Logic</a:t>
            </a: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các </a:t>
            </a:r>
            <a:r>
              <a:rPr lang="vi-VN"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trạng thái </a:t>
            </a: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của chương trình.</a:t>
            </a:r>
          </a:p>
          <a:p>
            <a:pPr marL="342900" indent="-342900">
              <a:buFont typeface="Wingdings" pitchFamily="2" charset="2"/>
              <a:buChar char="v"/>
            </a:pP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Số con đường Logic là rất lớn</a:t>
            </a:r>
          </a:p>
          <a:p>
            <a:r>
              <a:rPr lang="vi-VN" sz="250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endParaRPr lang="vi-VN"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9" name="Footer Placeholder 3">
            <a:extLst>
              <a:ext uri="{FF2B5EF4-FFF2-40B4-BE49-F238E27FC236}">
                <a16:creationId xmlns:a16="http://schemas.microsoft.com/office/drawing/2014/main" id="{BF06CCBF-FBE7-4362-99C8-6938C2B52D73}"/>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19/30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2"/>
          <a:stretch>
            <a:fillRect/>
          </a:stretch>
        </p:blipFill>
        <p:spPr>
          <a:xfrm>
            <a:off x="2424113" y="3452154"/>
            <a:ext cx="6414730" cy="2627945"/>
          </a:xfrm>
          <a:prstGeom prst="rect">
            <a:avLst/>
          </a:prstGeom>
        </p:spPr>
      </p:pic>
    </p:spTree>
    <p:extLst>
      <p:ext uri="{BB962C8B-B14F-4D97-AF65-F5344CB8AC3E}">
        <p14:creationId xmlns:p14="http://schemas.microsoft.com/office/powerpoint/2010/main" val="3696610563"/>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down)">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randombar(horizontal)">
                                      <p:cBhvr>
                                        <p:cTn id="17" dur="500"/>
                                        <p:tgtEl>
                                          <p:spTgt spid="8">
                                            <p:txEl>
                                              <p:pRg st="0" end="0"/>
                                            </p:txEl>
                                          </p:spTgt>
                                        </p:tgtEl>
                                      </p:cBhvr>
                                    </p:animEffect>
                                  </p:childTnLst>
                                </p:cTn>
                              </p:par>
                              <p:par>
                                <p:cTn id="18" presetID="14" presetClass="entr" presetSubtype="10" fill="hold" nodeType="withEffect">
                                  <p:stCondLst>
                                    <p:cond delay="0"/>
                                  </p:stCondLst>
                                  <p:childTnLst>
                                    <p:set>
                                      <p:cBhvr>
                                        <p:cTn id="19" dur="1" fill="hold">
                                          <p:stCondLst>
                                            <p:cond delay="0"/>
                                          </p:stCondLst>
                                        </p:cTn>
                                        <p:tgtEl>
                                          <p:spTgt spid="8">
                                            <p:txEl>
                                              <p:pRg st="1" end="1"/>
                                            </p:txEl>
                                          </p:spTgt>
                                        </p:tgtEl>
                                        <p:attrNameLst>
                                          <p:attrName>style.visibility</p:attrName>
                                        </p:attrNameLst>
                                      </p:cBhvr>
                                      <p:to>
                                        <p:strVal val="visible"/>
                                      </p:to>
                                    </p:set>
                                    <p:animEffect transition="in" filter="randombar(horizontal)">
                                      <p:cBhvr>
                                        <p:cTn id="20" dur="500"/>
                                        <p:tgtEl>
                                          <p:spTgt spid="8">
                                            <p:txEl>
                                              <p:pRg st="1" end="1"/>
                                            </p:txEl>
                                          </p:spTgt>
                                        </p:tgtEl>
                                      </p:cBhvr>
                                    </p:animEffect>
                                  </p:childTnLst>
                                </p:cTn>
                              </p:par>
                              <p:par>
                                <p:cTn id="21" presetID="14" presetClass="entr" presetSubtype="10" fill="hold" nodeType="with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animEffect transition="in" filter="randombar(horizontal)">
                                      <p:cBhvr>
                                        <p:cTn id="23" dur="500"/>
                                        <p:tgtEl>
                                          <p:spTgt spid="8">
                                            <p:txEl>
                                              <p:pRg st="2" end="2"/>
                                            </p:txEl>
                                          </p:spTgt>
                                        </p:tgtEl>
                                      </p:cBhvr>
                                    </p:animEffect>
                                  </p:childTnLst>
                                </p:cTn>
                              </p:par>
                              <p:par>
                                <p:cTn id="24" presetID="14" presetClass="entr" presetSubtype="10" fill="hold" nodeType="withEffect">
                                  <p:stCondLst>
                                    <p:cond delay="0"/>
                                  </p:stCondLst>
                                  <p:childTnLst>
                                    <p:set>
                                      <p:cBhvr>
                                        <p:cTn id="25" dur="1" fill="hold">
                                          <p:stCondLst>
                                            <p:cond delay="0"/>
                                          </p:stCondLst>
                                        </p:cTn>
                                        <p:tgtEl>
                                          <p:spTgt spid="8">
                                            <p:txEl>
                                              <p:pRg st="3" end="3"/>
                                            </p:txEl>
                                          </p:spTgt>
                                        </p:tgtEl>
                                        <p:attrNameLst>
                                          <p:attrName>style.visibility</p:attrName>
                                        </p:attrNameLst>
                                      </p:cBhvr>
                                      <p:to>
                                        <p:strVal val="visible"/>
                                      </p:to>
                                    </p:set>
                                    <p:animEffect transition="in" filter="randombar(horizontal)">
                                      <p:cBhvr>
                                        <p:cTn id="26" dur="500"/>
                                        <p:tgtEl>
                                          <p:spTgt spid="8">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E7E89C8-6502-4714-8A24-E315164D1AB4}"/>
              </a:ext>
            </a:extLst>
          </p:cNvPr>
          <p:cNvSpPr>
            <a:spLocks noGrp="1"/>
          </p:cNvSpPr>
          <p:nvPr>
            <p:ph type="subTitle" idx="1"/>
          </p:nvPr>
        </p:nvSpPr>
        <p:spPr>
          <a:xfrm>
            <a:off x="762000" y="1247639"/>
            <a:ext cx="3200014" cy="600164"/>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vi-VN" sz="3300" b="1" i="0" u="none" strike="noStrike" kern="1200" cap="none" spc="0" normalizeH="0" baseline="0" noProof="0" dirty="0">
                <a:ln>
                  <a:noFill/>
                </a:ln>
                <a:solidFill>
                  <a:srgbClr val="FFC000"/>
                </a:solidFill>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Nhóm </a:t>
            </a:r>
            <a:r>
              <a:rPr kumimoji="0" lang="en-US" sz="3300" b="1" i="0" u="none" strike="noStrike" kern="1200" cap="none" spc="0" normalizeH="0" baseline="0" noProof="0" dirty="0">
                <a:ln>
                  <a:noFill/>
                </a:ln>
                <a:solidFill>
                  <a:srgbClr val="FFC000"/>
                </a:solidFill>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9</a:t>
            </a:r>
            <a:r>
              <a:rPr kumimoji="0" lang="vi-VN" sz="3300" b="1" i="0" u="none" strike="noStrike" kern="1200" cap="none" spc="0" normalizeH="0" baseline="0" noProof="0" dirty="0">
                <a:ln>
                  <a:noFill/>
                </a:ln>
                <a:solidFill>
                  <a:srgbClr val="FFC000"/>
                </a:solidFill>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a:t>
            </a:r>
          </a:p>
          <a:p>
            <a:endParaRPr lang="vi-VN" dirty="0">
              <a:latin typeface="+mj-lt"/>
            </a:endParaRPr>
          </a:p>
        </p:txBody>
      </p:sp>
      <p:sp>
        <p:nvSpPr>
          <p:cNvPr id="5" name="TextBox 4">
            <a:extLst>
              <a:ext uri="{FF2B5EF4-FFF2-40B4-BE49-F238E27FC236}">
                <a16:creationId xmlns:a16="http://schemas.microsoft.com/office/drawing/2014/main" id="{BAB593CE-5AEC-4655-A548-84C3AAE23CA5}"/>
              </a:ext>
            </a:extLst>
          </p:cNvPr>
          <p:cNvSpPr txBox="1"/>
          <p:nvPr/>
        </p:nvSpPr>
        <p:spPr>
          <a:xfrm>
            <a:off x="3297448" y="136525"/>
            <a:ext cx="6934200" cy="605958"/>
          </a:xfrm>
          <a:prstGeom prst="rect">
            <a:avLst/>
          </a:prstGeom>
          <a:noFill/>
        </p:spPr>
        <p:txBody>
          <a:bodyPr wrap="square" rtlCol="0">
            <a:spAutoFit/>
          </a:bodyPr>
          <a:lstStyle/>
          <a:p>
            <a:pPr defTabSz="457200"/>
            <a:r>
              <a:rPr lang="vi-VN" sz="3300" b="1" dirty="0">
                <a:solidFill>
                  <a:srgbClr val="FFC000"/>
                </a:solidFill>
                <a:latin typeface="+mj-lt"/>
                <a:cs typeface="Tahoma" pitchFamily="34" charset="0"/>
              </a:rPr>
              <a:t>THÀNH VIÊN THỰC HIỆN</a:t>
            </a:r>
            <a:endParaRPr lang="en-US" sz="3300" b="1" dirty="0">
              <a:solidFill>
                <a:srgbClr val="FFC000"/>
              </a:solidFill>
              <a:latin typeface="+mj-lt"/>
              <a:cs typeface="Tahoma" pitchFamily="34" charset="0"/>
            </a:endParaRPr>
          </a:p>
        </p:txBody>
      </p:sp>
      <p:sp>
        <p:nvSpPr>
          <p:cNvPr id="13" name="Content Placeholder 2">
            <a:extLst>
              <a:ext uri="{FF2B5EF4-FFF2-40B4-BE49-F238E27FC236}">
                <a16:creationId xmlns:a16="http://schemas.microsoft.com/office/drawing/2014/main" id="{9A62A409-D6AF-4D01-A35C-714037C0D36B}"/>
              </a:ext>
            </a:extLst>
          </p:cNvPr>
          <p:cNvSpPr txBox="1">
            <a:spLocks/>
          </p:cNvSpPr>
          <p:nvPr/>
        </p:nvSpPr>
        <p:spPr>
          <a:xfrm>
            <a:off x="1779161" y="1913059"/>
            <a:ext cx="4551204" cy="35835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r>
              <a:rPr kumimoji="0" lang="en-US" sz="3200" b="1" i="0" u="none" strike="noStrike" kern="1200" cap="none" spc="0" normalizeH="0" baseline="0" noProof="0" dirty="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1</a:t>
            </a:r>
            <a:r>
              <a:rPr kumimoji="0" lang="en-US" sz="3200" b="1" i="0" u="none" strike="noStrike" kern="1200" cap="none" spc="0" normalizeH="0" baseline="0" noProof="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 </a:t>
            </a:r>
            <a:r>
              <a:rPr kumimoji="0" lang="en-US" sz="3200" b="1" i="0" u="none" strike="noStrike" kern="1200" cap="none" spc="0" normalizeH="0" baseline="0" noProof="0" smtClean="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Bùi</a:t>
            </a:r>
            <a:r>
              <a:rPr kumimoji="0" lang="en-US" sz="3200" b="1" i="0" u="none" strike="noStrike" kern="1200" cap="none" spc="0" normalizeH="0" noProof="0" smtClean="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 Thị Hải (NT</a:t>
            </a:r>
            <a:r>
              <a:rPr kumimoji="0" lang="en-US" sz="3200" b="1" i="0" u="none" strike="noStrike" kern="1200" cap="none" spc="0" normalizeH="0" noProof="0" dirty="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a:t>
            </a:r>
            <a:endParaRPr kumimoji="0" lang="en-US" sz="3200" b="1" i="0" u="none" strike="noStrike" kern="1200" cap="none" spc="0" normalizeH="0" baseline="0" noProof="0" dirty="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r>
              <a:rPr kumimoji="0" lang="en-US" sz="3200" b="1" i="0" u="none" strike="noStrike" kern="1200" cap="none" spc="0" normalizeH="0" baseline="0" noProof="0" dirty="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2</a:t>
            </a:r>
            <a:r>
              <a:rPr kumimoji="0" lang="en-US" sz="3200" b="1" i="0" u="none" strike="noStrike" kern="1200" cap="none" spc="0" normalizeH="0" baseline="0" noProof="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 </a:t>
            </a:r>
            <a:r>
              <a:rPr kumimoji="0" lang="en-US" sz="3200" b="1" i="0" u="none" strike="noStrike" kern="1200" cap="none" spc="0" normalizeH="0" baseline="0" noProof="0" smtClean="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Hà</a:t>
            </a:r>
            <a:r>
              <a:rPr kumimoji="0" lang="en-US" sz="3200" b="1" i="0" u="none" strike="noStrike" kern="1200" cap="none" spc="0" normalizeH="0" noProof="0" smtClean="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 Thị Phượng</a:t>
            </a:r>
            <a:endParaRPr kumimoji="0" lang="en-US" sz="3200" b="1" i="0" u="none" strike="noStrike" kern="1200" cap="none" spc="0" normalizeH="0" baseline="0" noProof="0" dirty="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r>
              <a:rPr kumimoji="0" lang="en-US" sz="3200" b="1" i="0" u="none" strike="noStrike" kern="1200" cap="none" spc="0" normalizeH="0" baseline="0" noProof="0" dirty="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3. </a:t>
            </a:r>
            <a:r>
              <a:rPr kumimoji="0" lang="en-US" sz="3200" b="1" i="0" u="none" strike="noStrike" kern="1200" cap="none" spc="0" normalizeH="0" baseline="0" noProof="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Nguyễn</a:t>
            </a:r>
            <a:r>
              <a:rPr kumimoji="0" lang="en-US" sz="3200" b="1" i="0" u="none" strike="noStrike" kern="1200" cap="none" spc="0" normalizeH="0" noProof="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 </a:t>
            </a:r>
            <a:r>
              <a:rPr kumimoji="0" lang="en-US" sz="3200" b="1" i="0" u="none" strike="noStrike" kern="1200" cap="none" spc="0" normalizeH="0" noProof="0" smtClean="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Thị Tú Anh</a:t>
            </a:r>
            <a:endParaRPr kumimoji="0" lang="en-US" sz="3200" b="1" i="0" u="none" strike="noStrike" kern="1200" cap="none" spc="0" normalizeH="0" baseline="0" noProof="0" dirty="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r>
              <a:rPr kumimoji="0" lang="en-US" sz="3200" b="1" i="0" u="none" strike="noStrike" kern="1200" cap="none" spc="0" normalizeH="0" baseline="0" noProof="0" dirty="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4</a:t>
            </a:r>
            <a:r>
              <a:rPr kumimoji="0" lang="en-US" sz="3200" b="1" i="0" u="none" strike="noStrike" kern="1200" cap="none" spc="0" normalizeH="0" baseline="0" noProof="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 </a:t>
            </a:r>
            <a:r>
              <a:rPr kumimoji="0" lang="en-US" sz="3200" b="1" i="0" u="none" strike="noStrike" kern="1200" cap="none" spc="0" normalizeH="0" baseline="0" noProof="0" smtClean="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Hoàng</a:t>
            </a:r>
            <a:r>
              <a:rPr kumimoji="0" lang="en-US" sz="3200" b="1" i="0" u="none" strike="noStrike" kern="1200" cap="none" spc="0" normalizeH="0" noProof="0" smtClean="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 Thị Kim</a:t>
            </a: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endParaRPr kumimoji="0" lang="en-US" sz="3200" b="1" i="0" u="none" strike="noStrike" kern="1200" cap="none" spc="0" normalizeH="0" noProof="0" dirty="0">
              <a:ln>
                <a:noFill/>
              </a:ln>
              <a:solidFill>
                <a:srgbClr val="FFC000"/>
              </a:solidFill>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endParaRPr kumimoji="0" lang="en-US" sz="3200" b="1" i="0" u="none" strike="noStrike" kern="1200" cap="none" spc="0" normalizeH="0" baseline="0" noProof="0" dirty="0">
              <a:ln>
                <a:noFill/>
              </a:ln>
              <a:solidFill>
                <a:srgbClr val="FFC000"/>
              </a:solidFill>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endParaRPr kumimoji="0" lang="en-US" sz="3200" b="1" i="0" u="none" strike="noStrike" kern="1200" cap="none" spc="0" normalizeH="0" baseline="0" noProof="0" dirty="0">
              <a:ln>
                <a:noFill/>
              </a:ln>
              <a:solidFill>
                <a:srgbClr val="FFC000"/>
              </a:solidFill>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endParaRPr kumimoji="0" lang="en-US" sz="3200" b="1" i="0" u="none" strike="noStrike" kern="1200" cap="none" spc="0" normalizeH="0" baseline="0" noProof="0" dirty="0">
              <a:ln>
                <a:noFill/>
              </a:ln>
              <a:solidFill>
                <a:srgbClr val="FFC000"/>
              </a:solidFill>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endParaRPr>
          </a:p>
        </p:txBody>
      </p:sp>
      <p:sp>
        <p:nvSpPr>
          <p:cNvPr id="8" name="Footer Placeholder 3">
            <a:extLst>
              <a:ext uri="{FF2B5EF4-FFF2-40B4-BE49-F238E27FC236}">
                <a16:creationId xmlns:a16="http://schemas.microsoft.com/office/drawing/2014/main" id="{427F720D-33BE-4EE6-9617-5B6E3E9EEA46}"/>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mj-lt"/>
                <a:cs typeface="Times New Roman" panose="02020603050405020304" pitchFamily="18" charset="0"/>
              </a:rPr>
              <a:t>2</a:t>
            </a:r>
            <a:r>
              <a:rPr kumimoji="0" lang="en-US" sz="1600" b="1" i="0" u="none" strike="noStrike" kern="1200" cap="none" spc="0" normalizeH="0" baseline="0" noProof="0" smtClean="0">
                <a:ln>
                  <a:noFill/>
                </a:ln>
                <a:solidFill>
                  <a:prstClr val="white"/>
                </a:solidFill>
                <a:effectLst/>
                <a:uLnTx/>
                <a:uFillTx/>
                <a:latin typeface="+mj-lt"/>
                <a:ea typeface="+mn-ea"/>
                <a:cs typeface="Times New Roman" panose="02020603050405020304" pitchFamily="18" charset="0"/>
              </a:rPr>
              <a:t>/30</a:t>
            </a:r>
            <a:endParaRPr kumimoji="0" lang="en-US" sz="1600" b="1" i="0" u="none" strike="noStrike" kern="1200" cap="none" spc="0" normalizeH="0" baseline="0" noProof="0" dirty="0">
              <a:ln>
                <a:noFill/>
              </a:ln>
              <a:solidFill>
                <a:prstClr val="white"/>
              </a:solidFill>
              <a:effectLst/>
              <a:uLnTx/>
              <a:uFillTx/>
              <a:latin typeface="+mj-lt"/>
              <a:ea typeface="+mn-ea"/>
              <a:cs typeface="Times New Roman" panose="02020603050405020304" pitchFamily="18" charset="0"/>
            </a:endParaRPr>
          </a:p>
        </p:txBody>
      </p:sp>
      <p:sp>
        <p:nvSpPr>
          <p:cNvPr id="7" name="Content Placeholder 2">
            <a:extLst>
              <a:ext uri="{FF2B5EF4-FFF2-40B4-BE49-F238E27FC236}">
                <a16:creationId xmlns:a16="http://schemas.microsoft.com/office/drawing/2014/main" id="{9A62A409-D6AF-4D01-A35C-714037C0D36B}"/>
              </a:ext>
            </a:extLst>
          </p:cNvPr>
          <p:cNvSpPr txBox="1">
            <a:spLocks/>
          </p:cNvSpPr>
          <p:nvPr/>
        </p:nvSpPr>
        <p:spPr>
          <a:xfrm>
            <a:off x="6954996" y="1913058"/>
            <a:ext cx="4551204" cy="41552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r>
              <a:rPr lang="en-US" sz="3200" b="1" dirty="0">
                <a:effectLst>
                  <a:outerShdw blurRad="50800" dist="152400" algn="l" rotWithShape="0">
                    <a:prstClr val="black">
                      <a:alpha val="40000"/>
                    </a:prstClr>
                  </a:outerShdw>
                </a:effectLst>
                <a:latin typeface="+mj-lt"/>
                <a:ea typeface="Tahoma" panose="020B0604030504040204" pitchFamily="34" charset="0"/>
                <a:cs typeface="Tahoma" panose="020B0604030504040204" pitchFamily="34" charset="0"/>
              </a:rPr>
              <a:t>5</a:t>
            </a:r>
            <a:r>
              <a:rPr kumimoji="0" lang="en-US" sz="3200" b="1" i="0" u="none" strike="noStrike" kern="1200" cap="none" spc="0" normalizeH="0" baseline="0" noProof="0" smtClean="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 Trần</a:t>
            </a:r>
            <a:r>
              <a:rPr kumimoji="0" lang="en-US" sz="3200" b="1" i="0" u="none" strike="noStrike" kern="1200" cap="none" spc="0" normalizeH="0" noProof="0" smtClean="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 Ngọc Đoan</a:t>
            </a:r>
            <a:endParaRPr lang="en-US" sz="3200" b="1" dirty="0">
              <a:effectLst>
                <a:outerShdw blurRad="50800" dist="152400" algn="l" rotWithShape="0">
                  <a:prstClr val="black">
                    <a:alpha val="40000"/>
                  </a:prstClr>
                </a:outerShdw>
              </a:effectLst>
              <a:latin typeface="+mj-lt"/>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r>
              <a:rPr kumimoji="0" lang="en-US" sz="3200" b="1" i="0" u="none" strike="noStrike" kern="1200" cap="none" spc="0" normalizeH="0" noProof="0" smtClean="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rPr>
              <a:t>6. Lê Anh Dũng</a:t>
            </a: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r>
              <a:rPr lang="en-US" sz="3200" b="1" smtClean="0">
                <a:effectLst>
                  <a:outerShdw blurRad="50800" dist="152400" algn="l" rotWithShape="0">
                    <a:prstClr val="black">
                      <a:alpha val="40000"/>
                    </a:prstClr>
                  </a:outerShdw>
                </a:effectLst>
                <a:latin typeface="+mj-lt"/>
                <a:ea typeface="Tahoma" panose="020B0604030504040204" pitchFamily="34" charset="0"/>
                <a:cs typeface="Tahoma" panose="020B0604030504040204" pitchFamily="34" charset="0"/>
              </a:rPr>
              <a:t>7. Nguyễn Cảnh Quý</a:t>
            </a:r>
            <a:endParaRPr kumimoji="0" lang="en-US" sz="3200" b="1" i="0" u="none" strike="noStrike" kern="1200" cap="none" spc="0" normalizeH="0" noProof="0" dirty="0">
              <a:ln>
                <a:noFill/>
              </a:ln>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endParaRPr kumimoji="0" lang="en-US" sz="3200" b="1" i="0" u="none" strike="noStrike" kern="1200" cap="none" spc="0" normalizeH="0" baseline="0" noProof="0" dirty="0">
              <a:ln>
                <a:noFill/>
              </a:ln>
              <a:solidFill>
                <a:srgbClr val="FFC000"/>
              </a:solidFill>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endParaRPr kumimoji="0" lang="en-US" sz="3200" b="1" i="0" u="none" strike="noStrike" kern="1200" cap="none" spc="0" normalizeH="0" baseline="0" noProof="0" dirty="0">
              <a:ln>
                <a:noFill/>
              </a:ln>
              <a:solidFill>
                <a:srgbClr val="FFC000"/>
              </a:solidFill>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endParaRPr>
          </a:p>
          <a:p>
            <a:pPr marL="0" marR="0" lvl="0" indent="0" algn="l" defTabSz="914400" rtl="0" eaLnBrk="1" fontAlgn="auto" latinLnBrk="0" hangingPunct="1">
              <a:lnSpc>
                <a:spcPct val="130000"/>
              </a:lnSpc>
              <a:spcBef>
                <a:spcPts val="1000"/>
              </a:spcBef>
              <a:spcAft>
                <a:spcPts val="0"/>
              </a:spcAft>
              <a:buClrTx/>
              <a:buSzTx/>
              <a:buFont typeface="Arial" panose="020B0604020202020204" pitchFamily="34" charset="0"/>
              <a:buNone/>
              <a:tabLst/>
              <a:defRPr/>
            </a:pPr>
            <a:endParaRPr kumimoji="0" lang="en-US" sz="3200" b="1" i="0" u="none" strike="noStrike" kern="1200" cap="none" spc="0" normalizeH="0" baseline="0" noProof="0" dirty="0">
              <a:ln>
                <a:noFill/>
              </a:ln>
              <a:solidFill>
                <a:srgbClr val="FFC000"/>
              </a:solidFill>
              <a:effectLst>
                <a:outerShdw blurRad="50800" dist="152400" algn="l" rotWithShape="0">
                  <a:prstClr val="black">
                    <a:alpha val="40000"/>
                  </a:prstClr>
                </a:outerShdw>
              </a:effectLst>
              <a:uLnTx/>
              <a:uFillTx/>
              <a:latin typeface="+mj-lt"/>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396187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13">
                                            <p:txEl>
                                              <p:pRg st="0" end="0"/>
                                            </p:txEl>
                                          </p:spTgt>
                                        </p:tgtEl>
                                        <p:attrNameLst>
                                          <p:attrName>style.visibility</p:attrName>
                                        </p:attrNameLst>
                                      </p:cBhvr>
                                      <p:to>
                                        <p:strVal val="visible"/>
                                      </p:to>
                                    </p:set>
                                    <p:animEffect transition="in" filter="randombar(horizontal)">
                                      <p:cBhvr>
                                        <p:cTn id="14" dur="500"/>
                                        <p:tgtEl>
                                          <p:spTgt spid="1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nodeType="clickEffect">
                                  <p:stCondLst>
                                    <p:cond delay="0"/>
                                  </p:stCondLst>
                                  <p:childTnLst>
                                    <p:set>
                                      <p:cBhvr>
                                        <p:cTn id="18" dur="1" fill="hold">
                                          <p:stCondLst>
                                            <p:cond delay="0"/>
                                          </p:stCondLst>
                                        </p:cTn>
                                        <p:tgtEl>
                                          <p:spTgt spid="13">
                                            <p:txEl>
                                              <p:pRg st="1" end="1"/>
                                            </p:txEl>
                                          </p:spTgt>
                                        </p:tgtEl>
                                        <p:attrNameLst>
                                          <p:attrName>style.visibility</p:attrName>
                                        </p:attrNameLst>
                                      </p:cBhvr>
                                      <p:to>
                                        <p:strVal val="visible"/>
                                      </p:to>
                                    </p:set>
                                    <p:animEffect transition="in" filter="randombar(horizontal)">
                                      <p:cBhvr>
                                        <p:cTn id="19" dur="500"/>
                                        <p:tgtEl>
                                          <p:spTgt spid="1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13">
                                            <p:txEl>
                                              <p:pRg st="2" end="2"/>
                                            </p:txEl>
                                          </p:spTgt>
                                        </p:tgtEl>
                                        <p:attrNameLst>
                                          <p:attrName>style.visibility</p:attrName>
                                        </p:attrNameLst>
                                      </p:cBhvr>
                                      <p:to>
                                        <p:strVal val="visible"/>
                                      </p:to>
                                    </p:set>
                                    <p:animEffect transition="in" filter="randombar(horizontal)">
                                      <p:cBhvr>
                                        <p:cTn id="24" dur="500"/>
                                        <p:tgtEl>
                                          <p:spTgt spid="1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nodeType="clickEffect">
                                  <p:stCondLst>
                                    <p:cond delay="0"/>
                                  </p:stCondLst>
                                  <p:childTnLst>
                                    <p:set>
                                      <p:cBhvr>
                                        <p:cTn id="28" dur="1" fill="hold">
                                          <p:stCondLst>
                                            <p:cond delay="0"/>
                                          </p:stCondLst>
                                        </p:cTn>
                                        <p:tgtEl>
                                          <p:spTgt spid="13">
                                            <p:txEl>
                                              <p:pRg st="3" end="3"/>
                                            </p:txEl>
                                          </p:spTgt>
                                        </p:tgtEl>
                                        <p:attrNameLst>
                                          <p:attrName>style.visibility</p:attrName>
                                        </p:attrNameLst>
                                      </p:cBhvr>
                                      <p:to>
                                        <p:strVal val="visible"/>
                                      </p:to>
                                    </p:set>
                                    <p:animEffect transition="in" filter="randombar(horizontal)">
                                      <p:cBhvr>
                                        <p:cTn id="29" dur="500"/>
                                        <p:tgtEl>
                                          <p:spTgt spid="1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nodeType="clickEffect">
                                  <p:stCondLst>
                                    <p:cond delay="0"/>
                                  </p:stCondLst>
                                  <p:childTnLst>
                                    <p:set>
                                      <p:cBhvr>
                                        <p:cTn id="33" dur="1" fill="hold">
                                          <p:stCondLst>
                                            <p:cond delay="0"/>
                                          </p:stCondLst>
                                        </p:cTn>
                                        <p:tgtEl>
                                          <p:spTgt spid="7">
                                            <p:txEl>
                                              <p:pRg st="0" end="0"/>
                                            </p:txEl>
                                          </p:spTgt>
                                        </p:tgtEl>
                                        <p:attrNameLst>
                                          <p:attrName>style.visibility</p:attrName>
                                        </p:attrNameLst>
                                      </p:cBhvr>
                                      <p:to>
                                        <p:strVal val="visible"/>
                                      </p:to>
                                    </p:set>
                                    <p:animEffect transition="in" filter="randombar(horizontal)">
                                      <p:cBhvr>
                                        <p:cTn id="34" dur="500"/>
                                        <p:tgtEl>
                                          <p:spTgt spid="7">
                                            <p:txEl>
                                              <p:pRg st="0" end="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nodeType="clickEffect">
                                  <p:stCondLst>
                                    <p:cond delay="0"/>
                                  </p:stCondLst>
                                  <p:childTnLst>
                                    <p:set>
                                      <p:cBhvr>
                                        <p:cTn id="38" dur="1" fill="hold">
                                          <p:stCondLst>
                                            <p:cond delay="0"/>
                                          </p:stCondLst>
                                        </p:cTn>
                                        <p:tgtEl>
                                          <p:spTgt spid="7">
                                            <p:txEl>
                                              <p:pRg st="1" end="1"/>
                                            </p:txEl>
                                          </p:spTgt>
                                        </p:tgtEl>
                                        <p:attrNameLst>
                                          <p:attrName>style.visibility</p:attrName>
                                        </p:attrNameLst>
                                      </p:cBhvr>
                                      <p:to>
                                        <p:strVal val="visible"/>
                                      </p:to>
                                    </p:set>
                                    <p:animEffect transition="in" filter="randombar(horizontal)">
                                      <p:cBhvr>
                                        <p:cTn id="39" dur="500"/>
                                        <p:tgtEl>
                                          <p:spTgt spid="7">
                                            <p:txEl>
                                              <p:pRg st="1" end="1"/>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nodeType="clickEffect">
                                  <p:stCondLst>
                                    <p:cond delay="0"/>
                                  </p:stCondLst>
                                  <p:childTnLst>
                                    <p:set>
                                      <p:cBhvr>
                                        <p:cTn id="43" dur="1" fill="hold">
                                          <p:stCondLst>
                                            <p:cond delay="0"/>
                                          </p:stCondLst>
                                        </p:cTn>
                                        <p:tgtEl>
                                          <p:spTgt spid="7">
                                            <p:txEl>
                                              <p:pRg st="2" end="2"/>
                                            </p:txEl>
                                          </p:spTgt>
                                        </p:tgtEl>
                                        <p:attrNameLst>
                                          <p:attrName>style.visibility</p:attrName>
                                        </p:attrNameLst>
                                      </p:cBhvr>
                                      <p:to>
                                        <p:strVal val="visible"/>
                                      </p:to>
                                    </p:set>
                                    <p:animEffect transition="in" filter="randombar(horizontal)">
                                      <p:cBhvr>
                                        <p:cTn id="44"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29" name="Diagram 28"/>
              <p:cNvGraphicFramePr/>
              <p:nvPr>
                <p:extLst>
                  <p:ext uri="{D42A27DB-BD31-4B8C-83A1-F6EECF244321}">
                    <p14:modId xmlns:p14="http://schemas.microsoft.com/office/powerpoint/2010/main" val="4188975869"/>
                  </p:ext>
                </p:extLst>
              </p:nvPr>
            </p:nvGraphicFramePr>
            <p:xfrm>
              <a:off x="-782782" y="2619566"/>
              <a:ext cx="11603182" cy="36075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Choice>
        <mc:Fallback xmlns="">
          <p:graphicFrame>
            <p:nvGraphicFramePr>
              <p:cNvPr id="29" name="Diagram 28"/>
              <p:cNvGraphicFramePr/>
              <p:nvPr>
                <p:extLst>
                  <p:ext uri="{D42A27DB-BD31-4B8C-83A1-F6EECF244321}">
                    <p14:modId xmlns:p14="http://schemas.microsoft.com/office/powerpoint/2010/main" val="4188975869"/>
                  </p:ext>
                </p:extLst>
              </p:nvPr>
            </p:nvGraphicFramePr>
            <p:xfrm>
              <a:off x="-782782" y="2619566"/>
              <a:ext cx="11603182" cy="360756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mc:Fallback>
      </mc:AlternateContent>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20</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II. KIỂM THỬ HỘP TRẮNG</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42554"/>
            <a:ext cx="6274981"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2.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Đối</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tượng</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kiểm</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thử</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hộp</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trắng</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106CDEEA-EA76-42E0-9A55-291043AC7C54}"/>
              </a:ext>
            </a:extLst>
          </p:cNvPr>
          <p:cNvSpPr txBox="1"/>
          <p:nvPr/>
        </p:nvSpPr>
        <p:spPr>
          <a:xfrm>
            <a:off x="969818" y="1605845"/>
            <a:ext cx="10704946" cy="1177374"/>
          </a:xfrm>
          <a:prstGeom prst="rect">
            <a:avLst/>
          </a:prstGeom>
          <a:noFill/>
        </p:spPr>
        <p:txBody>
          <a:bodyPr wrap="square">
            <a:spAutoFit/>
          </a:bodyPr>
          <a:lstStyle/>
          <a:p>
            <a:pPr marL="342900" indent="-342900">
              <a:lnSpc>
                <a:spcPct val="150000"/>
              </a:lnSpc>
              <a:buFont typeface="Wingdings" pitchFamily="2" charset="2"/>
              <a:buChar char="v"/>
            </a:pP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thức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Sử</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dụng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chương</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trình</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điều</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khiển</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của</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thiết</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kế</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thủ</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tục</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để</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hình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thành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ca</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thử</a:t>
            </a:r>
            <a:r>
              <a:rPr lang="en-US"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
        <p:nvSpPr>
          <p:cNvPr id="21" name="Footer Placeholder 3">
            <a:extLst>
              <a:ext uri="{FF2B5EF4-FFF2-40B4-BE49-F238E27FC236}">
                <a16:creationId xmlns:a16="http://schemas.microsoft.com/office/drawing/2014/main" id="{B1549DA1-6E85-4304-A5D7-C5207C2107E2}"/>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20/30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10" name="TextBox 9"/>
          <p:cNvSpPr txBox="1"/>
          <p:nvPr/>
        </p:nvSpPr>
        <p:spPr>
          <a:xfrm>
            <a:off x="2246315" y="3728883"/>
            <a:ext cx="2299855" cy="2400657"/>
          </a:xfrm>
          <a:prstGeom prst="rect">
            <a:avLst/>
          </a:prstGeom>
          <a:noFill/>
        </p:spPr>
        <p:txBody>
          <a:bodyPr wrap="square" rtlCol="0">
            <a:spAutoFit/>
          </a:bodyPr>
          <a:lstStyle/>
          <a:p>
            <a:r>
              <a:rPr lang="en-US" sz="3000" b="1" i="1"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 thử hộp trắng kiểm thử </a:t>
            </a:r>
          </a:p>
          <a:p>
            <a:r>
              <a:rPr lang="en-US" sz="3000" b="1" i="1"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cái gì?</a:t>
            </a:r>
          </a:p>
          <a:p>
            <a:endParaRPr lang="en-US" sz="3000" b="1">
              <a:solidFill>
                <a:schemeClr val="accent2">
                  <a:lumMod val="60000"/>
                  <a:lumOff val="40000"/>
                </a:schemeClr>
              </a:solidFill>
            </a:endParaRPr>
          </a:p>
        </p:txBody>
      </p:sp>
      <p:sp>
        <p:nvSpPr>
          <p:cNvPr id="30" name="TextBox 29"/>
          <p:cNvSpPr txBox="1"/>
          <p:nvPr/>
        </p:nvSpPr>
        <p:spPr>
          <a:xfrm>
            <a:off x="5153032" y="4205911"/>
            <a:ext cx="5071623" cy="492443"/>
          </a:xfrm>
          <a:prstGeom prst="rect">
            <a:avLst/>
          </a:prstGeom>
          <a:noFill/>
        </p:spPr>
        <p:txBody>
          <a:bodyPr wrap="square" rtlCol="0">
            <a:spAutoFit/>
          </a:bodyPr>
          <a:lstStyle/>
          <a:p>
            <a:r>
              <a:rPr lang="en-US" sz="2600" smtClean="0">
                <a:solidFill>
                  <a:schemeClr val="bg1"/>
                </a:solidFill>
                <a:latin typeface="Yu Gothic UI Semilight" panose="020B0400000000000000" pitchFamily="34" charset="-128"/>
                <a:ea typeface="Yu Gothic UI Semilight" panose="020B0400000000000000" pitchFamily="34" charset="-128"/>
                <a:cs typeface="Times New Roman" panose="02020603050405020304" pitchFamily="18" charset="0"/>
              </a:rPr>
              <a:t>☞</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 </a:t>
            </a:r>
            <a:r>
              <a:rPr lang="en-US" sz="2600" b="1"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cấu trúc dữ liệu </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 dùng</a:t>
            </a:r>
            <a:endParaRPr lang="en-US" sz="2600"/>
          </a:p>
        </p:txBody>
      </p:sp>
      <p:sp>
        <p:nvSpPr>
          <p:cNvPr id="31" name="TextBox 30"/>
          <p:cNvSpPr txBox="1"/>
          <p:nvPr/>
        </p:nvSpPr>
        <p:spPr>
          <a:xfrm>
            <a:off x="5018809" y="4748740"/>
            <a:ext cx="4525818" cy="492443"/>
          </a:xfrm>
          <a:prstGeom prst="rect">
            <a:avLst/>
          </a:prstGeom>
          <a:noFill/>
        </p:spPr>
        <p:txBody>
          <a:bodyPr wrap="square" rtlCol="0">
            <a:spAutoFit/>
          </a:bodyPr>
          <a:lstStyle/>
          <a:p>
            <a:r>
              <a:rPr lang="en-US" sz="2600" smtClean="0">
                <a:solidFill>
                  <a:schemeClr val="bg1"/>
                </a:solidFill>
                <a:latin typeface="Yu Gothic UI Semilight" panose="020B0400000000000000" pitchFamily="34" charset="-128"/>
                <a:ea typeface="Yu Gothic UI Semilight" panose="020B0400000000000000" pitchFamily="34" charset="-128"/>
                <a:cs typeface="Times New Roman" panose="02020603050405020304" pitchFamily="18" charset="0"/>
              </a:rPr>
              <a:t>☞</a:t>
            </a:r>
            <a:r>
              <a:rPr lang="en-US" sz="26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 </a:t>
            </a:r>
            <a:r>
              <a:rPr lang="en-US" sz="2600" b="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tiến trình </a:t>
            </a:r>
            <a:r>
              <a:rPr lang="en-US" sz="2600">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 </a:t>
            </a:r>
            <a:r>
              <a:rPr lang="en-US" sz="2600" b="1">
                <a:solidFill>
                  <a:schemeClr val="bg1"/>
                </a:solidFill>
                <a:latin typeface="Times New Roman" panose="02020603050405020304" pitchFamily="18" charset="0"/>
                <a:ea typeface="Tahoma" panose="020B0604030504040204" pitchFamily="34" charset="0"/>
                <a:cs typeface="Times New Roman" panose="02020603050405020304" pitchFamily="18" charset="0"/>
              </a:rPr>
              <a:t>lần vết</a:t>
            </a:r>
            <a:endParaRPr lang="en-US" sz="2600"/>
          </a:p>
        </p:txBody>
      </p:sp>
    </p:spTree>
    <p:extLst>
      <p:ext uri="{BB962C8B-B14F-4D97-AF65-F5344CB8AC3E}">
        <p14:creationId xmlns:p14="http://schemas.microsoft.com/office/powerpoint/2010/main" val="2805831614"/>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down)">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wheel(1)">
                                      <p:cBhvr>
                                        <p:cTn id="12" dur="1000"/>
                                        <p:tgtEl>
                                          <p:spTgt spid="2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arn(inVertical)">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barn(inVertical)">
                                      <p:cBhvr>
                                        <p:cTn id="22" dur="500"/>
                                        <p:tgtEl>
                                          <p:spTgt spid="29"/>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barn(inVertical)">
                                      <p:cBhvr>
                                        <p:cTn id="27" dur="500"/>
                                        <p:tgtEl>
                                          <p:spTgt spid="30"/>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barn(inVertical)">
                                      <p:cBhvr>
                                        <p:cTn id="3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9" grpId="0">
        <p:bldAsOne/>
      </p:bldGraphic>
      <p:bldP spid="10" grpId="0"/>
      <p:bldP spid="30" grpId="0"/>
      <p:bldP spid="3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21</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II. KIỂM THỬ HỘP TRẮNG</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42554"/>
            <a:ext cx="6274981"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2.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Đối</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tượng</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kiểm</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thử</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hộp</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trắng</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106CDEEA-EA76-42E0-9A55-291043AC7C54}"/>
              </a:ext>
            </a:extLst>
          </p:cNvPr>
          <p:cNvSpPr txBox="1"/>
          <p:nvPr/>
        </p:nvSpPr>
        <p:spPr>
          <a:xfrm>
            <a:off x="969818" y="1576872"/>
            <a:ext cx="10704946" cy="5262979"/>
          </a:xfrm>
          <a:prstGeom prst="rect">
            <a:avLst/>
          </a:prstGeom>
          <a:noFill/>
        </p:spPr>
        <p:txBody>
          <a:bodyPr wrap="square">
            <a:spAutoFit/>
          </a:bodyPr>
          <a:lstStyle/>
          <a:p>
            <a:pPr marL="342900" indent="-342900">
              <a:lnSpc>
                <a:spcPct val="150000"/>
              </a:lnSpc>
              <a:buFont typeface="Wingdings" pitchFamily="2" charset="2"/>
              <a:buChar char="v"/>
            </a:pPr>
            <a:r>
              <a:rPr lang="en-US"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Nói cách khác: Đối tượng chính của kiểm thử hộp trắng tập trung vào </a:t>
            </a:r>
            <a:r>
              <a:rPr lang="en-US" sz="2500"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cấu trúc </a:t>
            </a:r>
            <a:r>
              <a:rPr lang="en-US"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và</a:t>
            </a:r>
            <a:r>
              <a:rPr lang="en-US" sz="2500" smtClean="0">
                <a:solidFill>
                  <a:schemeClr val="accent2"/>
                </a:solidFill>
                <a:latin typeface="Times New Roman" panose="02020603050405020304" pitchFamily="18" charset="0"/>
                <a:ea typeface="Tahoma" panose="020B0604030504040204" pitchFamily="34" charset="0"/>
                <a:cs typeface="Times New Roman" panose="02020603050405020304" pitchFamily="18" charset="0"/>
              </a:rPr>
              <a:t> </a:t>
            </a:r>
            <a:r>
              <a:rPr lang="en-US" sz="2500"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lỗi</a:t>
            </a:r>
            <a:r>
              <a:rPr lang="en-US" sz="2500" smtClean="0">
                <a:solidFill>
                  <a:schemeClr val="accent2"/>
                </a:solidFill>
                <a:latin typeface="Times New Roman" panose="02020603050405020304" pitchFamily="18" charset="0"/>
                <a:ea typeface="Tahoma" panose="020B0604030504040204" pitchFamily="34" charset="0"/>
                <a:cs typeface="Times New Roman" panose="02020603050405020304" pitchFamily="18" charset="0"/>
              </a:rPr>
              <a:t> </a:t>
            </a:r>
            <a:r>
              <a:rPr lang="en-US"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bên trong chương trình</a:t>
            </a:r>
            <a:r>
              <a:rPr lang="en-US" sz="2500" smtClean="0">
                <a:solidFill>
                  <a:schemeClr val="accent2"/>
                </a:solidFill>
                <a:latin typeface="Times New Roman" panose="02020603050405020304" pitchFamily="18" charset="0"/>
                <a:ea typeface="Tahoma" panose="020B0604030504040204" pitchFamily="34" charset="0"/>
                <a:cs typeface="Times New Roman" panose="02020603050405020304" pitchFamily="18" charset="0"/>
              </a:rPr>
              <a:t>.</a:t>
            </a:r>
          </a:p>
          <a:p>
            <a:pPr marL="342900" indent="-342900">
              <a:lnSpc>
                <a:spcPct val="150000"/>
              </a:lnSpc>
              <a:buFont typeface="Wingdings" pitchFamily="2" charset="2"/>
              <a:buChar char="v"/>
            </a:pPr>
            <a:r>
              <a:rPr lang="en-US"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Việc kiểm tra tập trung chủ yếu vào:</a:t>
            </a:r>
          </a:p>
          <a:p>
            <a:pPr marL="627063" lvl="1" indent="-158750">
              <a:lnSpc>
                <a:spcPct val="150000"/>
              </a:lnSpc>
              <a:buClr>
                <a:schemeClr val="hlink"/>
              </a:buClr>
              <a:buFont typeface="Wingdings" panose="05000000000000000000" pitchFamily="2" charset="2"/>
              <a:buChar char="§"/>
            </a:pPr>
            <a:r>
              <a:rPr lang="en-US"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 Cụ thể cấu trúc chương trình: câu lệnh, các nhánh, các loại đường dẫn chương trình.</a:t>
            </a:r>
            <a:endPar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a:p>
            <a:pPr marL="627063" lvl="1" indent="-158750">
              <a:lnSpc>
                <a:spcPct val="150000"/>
              </a:lnSpc>
              <a:buClr>
                <a:schemeClr val="hlink"/>
              </a:buClr>
              <a:buFont typeface="Wingdings" panose="05000000000000000000" pitchFamily="2" charset="2"/>
              <a:buChar char="§"/>
            </a:pPr>
            <a:r>
              <a:rPr lang="en-US"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 Logic bên trong chương trình, cấu trúc dữ liệu.</a:t>
            </a:r>
            <a:endPar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a:p>
            <a:pPr marL="627063" lvl="1" indent="-158750">
              <a:lnSpc>
                <a:spcPct val="150000"/>
              </a:lnSpc>
              <a:buClr>
                <a:schemeClr val="hlink"/>
              </a:buClr>
              <a:buFont typeface="Wingdings" panose="05000000000000000000" pitchFamily="2" charset="2"/>
              <a:buChar char="§"/>
            </a:pPr>
            <a:r>
              <a:rPr lang="en-US"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 Những hành động và trạng thái bên trong chương trình.</a:t>
            </a:r>
            <a:endPar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a:p>
            <a:pPr marL="627063" lvl="1" indent="-158750">
              <a:lnSpc>
                <a:spcPct val="150000"/>
              </a:lnSpc>
              <a:buClr>
                <a:schemeClr val="hlink"/>
              </a:buClr>
              <a:buFont typeface="Wingdings" panose="05000000000000000000" pitchFamily="2" charset="2"/>
              <a:buChar char="§"/>
            </a:pPr>
            <a:endPar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a:p>
            <a:pPr>
              <a:lnSpc>
                <a:spcPct val="150000"/>
              </a:lnSpc>
            </a:pPr>
            <a:endPar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1" name="Footer Placeholder 3">
            <a:extLst>
              <a:ext uri="{FF2B5EF4-FFF2-40B4-BE49-F238E27FC236}">
                <a16:creationId xmlns:a16="http://schemas.microsoft.com/office/drawing/2014/main" id="{B1549DA1-6E85-4304-A5D7-C5207C2107E2}"/>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21/30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6432607"/>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down)">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1000"/>
                                        <p:tgtEl>
                                          <p:spTgt spid="20">
                                            <p:txEl>
                                              <p:pRg st="0" end="0"/>
                                            </p:txEl>
                                          </p:spTgt>
                                        </p:tgtEl>
                                      </p:cBhvr>
                                    </p:animEffect>
                                    <p:anim calcmode="lin" valueType="num">
                                      <p:cBhvr>
                                        <p:cTn id="1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20">
                                            <p:txEl>
                                              <p:pRg st="1" end="1"/>
                                            </p:txEl>
                                          </p:spTgt>
                                        </p:tgtEl>
                                        <p:attrNameLst>
                                          <p:attrName>style.visibility</p:attrName>
                                        </p:attrNameLst>
                                      </p:cBhvr>
                                      <p:to>
                                        <p:strVal val="visible"/>
                                      </p:to>
                                    </p:set>
                                    <p:animEffect transition="in" filter="fade">
                                      <p:cBhvr>
                                        <p:cTn id="19" dur="1000"/>
                                        <p:tgtEl>
                                          <p:spTgt spid="20">
                                            <p:txEl>
                                              <p:pRg st="1" end="1"/>
                                            </p:txEl>
                                          </p:spTgt>
                                        </p:tgtEl>
                                      </p:cBhvr>
                                    </p:animEffect>
                                    <p:anim calcmode="lin" valueType="num">
                                      <p:cBhvr>
                                        <p:cTn id="20" dur="1000" fill="hold"/>
                                        <p:tgtEl>
                                          <p:spTgt spid="20">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20">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0">
                                            <p:txEl>
                                              <p:pRg st="2" end="2"/>
                                            </p:txEl>
                                          </p:spTgt>
                                        </p:tgtEl>
                                        <p:attrNameLst>
                                          <p:attrName>style.visibility</p:attrName>
                                        </p:attrNameLst>
                                      </p:cBhvr>
                                      <p:to>
                                        <p:strVal val="visible"/>
                                      </p:to>
                                    </p:set>
                                    <p:animEffect transition="in" filter="fade">
                                      <p:cBhvr>
                                        <p:cTn id="24" dur="1000"/>
                                        <p:tgtEl>
                                          <p:spTgt spid="20">
                                            <p:txEl>
                                              <p:pRg st="2" end="2"/>
                                            </p:txEl>
                                          </p:spTgt>
                                        </p:tgtEl>
                                      </p:cBhvr>
                                    </p:animEffect>
                                    <p:anim calcmode="lin" valueType="num">
                                      <p:cBhvr>
                                        <p:cTn id="25" dur="1000" fill="hold"/>
                                        <p:tgtEl>
                                          <p:spTgt spid="20">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20">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20">
                                            <p:txEl>
                                              <p:pRg st="3" end="3"/>
                                            </p:txEl>
                                          </p:spTgt>
                                        </p:tgtEl>
                                        <p:attrNameLst>
                                          <p:attrName>style.visibility</p:attrName>
                                        </p:attrNameLst>
                                      </p:cBhvr>
                                      <p:to>
                                        <p:strVal val="visible"/>
                                      </p:to>
                                    </p:set>
                                    <p:animEffect transition="in" filter="fade">
                                      <p:cBhvr>
                                        <p:cTn id="29" dur="1000"/>
                                        <p:tgtEl>
                                          <p:spTgt spid="20">
                                            <p:txEl>
                                              <p:pRg st="3" end="3"/>
                                            </p:txEl>
                                          </p:spTgt>
                                        </p:tgtEl>
                                      </p:cBhvr>
                                    </p:animEffect>
                                    <p:anim calcmode="lin" valueType="num">
                                      <p:cBhvr>
                                        <p:cTn id="30" dur="1000" fill="hold"/>
                                        <p:tgtEl>
                                          <p:spTgt spid="20">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20">
                                            <p:txEl>
                                              <p:pRg st="3" end="3"/>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20">
                                            <p:txEl>
                                              <p:pRg st="4" end="4"/>
                                            </p:txEl>
                                          </p:spTgt>
                                        </p:tgtEl>
                                        <p:attrNameLst>
                                          <p:attrName>style.visibility</p:attrName>
                                        </p:attrNameLst>
                                      </p:cBhvr>
                                      <p:to>
                                        <p:strVal val="visible"/>
                                      </p:to>
                                    </p:set>
                                    <p:animEffect transition="in" filter="fade">
                                      <p:cBhvr>
                                        <p:cTn id="34" dur="1000"/>
                                        <p:tgtEl>
                                          <p:spTgt spid="20">
                                            <p:txEl>
                                              <p:pRg st="4" end="4"/>
                                            </p:txEl>
                                          </p:spTgt>
                                        </p:tgtEl>
                                      </p:cBhvr>
                                    </p:animEffect>
                                    <p:anim calcmode="lin" valueType="num">
                                      <p:cBhvr>
                                        <p:cTn id="35" dur="1000" fill="hold"/>
                                        <p:tgtEl>
                                          <p:spTgt spid="20">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20">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22</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II. KIỂM THỬ HỘP TRẮNG</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42554"/>
            <a:ext cx="5466907"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3.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Yêu</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cầu</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kiểm</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thử</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hộp</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trắng</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106CDEEA-EA76-42E0-9A55-291043AC7C54}"/>
              </a:ext>
            </a:extLst>
          </p:cNvPr>
          <p:cNvSpPr txBox="1"/>
          <p:nvPr/>
        </p:nvSpPr>
        <p:spPr>
          <a:xfrm>
            <a:off x="1380460" y="1469255"/>
            <a:ext cx="2665228" cy="579967"/>
          </a:xfrm>
          <a:prstGeom prst="rect">
            <a:avLst/>
          </a:prstGeom>
          <a:noFill/>
        </p:spPr>
        <p:txBody>
          <a:bodyPr wrap="square">
            <a:spAutoFit/>
          </a:bodyPr>
          <a:lstStyle/>
          <a:p>
            <a:pPr>
              <a:lnSpc>
                <a:spcPct val="150000"/>
              </a:lnSpc>
            </a:pP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Yêu</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cầu</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đặt</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ra:</a:t>
            </a:r>
          </a:p>
        </p:txBody>
      </p:sp>
      <p:sp>
        <p:nvSpPr>
          <p:cNvPr id="3" name="Parallelogram 2">
            <a:extLst>
              <a:ext uri="{FF2B5EF4-FFF2-40B4-BE49-F238E27FC236}">
                <a16:creationId xmlns:a16="http://schemas.microsoft.com/office/drawing/2014/main" id="{0D886178-5AC9-49C7-BF99-038AF7F4A06C}"/>
              </a:ext>
            </a:extLst>
          </p:cNvPr>
          <p:cNvSpPr/>
          <p:nvPr/>
        </p:nvSpPr>
        <p:spPr>
          <a:xfrm>
            <a:off x="2066529" y="2171850"/>
            <a:ext cx="8065762" cy="813391"/>
          </a:xfrm>
          <a:prstGeom prst="parallelogram">
            <a:avLst/>
          </a:prstGeom>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230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96135C10-753D-4823-B323-956A9226E193}"/>
              </a:ext>
            </a:extLst>
          </p:cNvPr>
          <p:cNvSpPr txBox="1"/>
          <p:nvPr/>
        </p:nvSpPr>
        <p:spPr>
          <a:xfrm>
            <a:off x="3015191" y="2207505"/>
            <a:ext cx="5837274" cy="800219"/>
          </a:xfrm>
          <a:prstGeom prst="rect">
            <a:avLst/>
          </a:prstGeom>
          <a:noFill/>
        </p:spPr>
        <p:txBody>
          <a:bodyPr wrap="square" rtlCol="0">
            <a:spAutoFit/>
          </a:bodyPr>
          <a:lstStyle/>
          <a:p>
            <a:pPr lvl="0"/>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3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con </a:t>
            </a:r>
            <a:r>
              <a:rPr lang="en-US" sz="23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đường</a:t>
            </a:r>
            <a:r>
              <a:rPr lang="en-US" sz="23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3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độc</a:t>
            </a:r>
            <a:r>
              <a:rPr lang="en-US" sz="23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3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lập</a:t>
            </a:r>
            <a:r>
              <a:rPr lang="en-US" sz="23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trong</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một</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Modun</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cần</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thực</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hiện</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ít</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nhất</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một</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3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lần</a:t>
            </a:r>
            <a:r>
              <a:rPr lang="en-US"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
        <p:nvSpPr>
          <p:cNvPr id="8" name="Parallelogram 7">
            <a:extLst>
              <a:ext uri="{FF2B5EF4-FFF2-40B4-BE49-F238E27FC236}">
                <a16:creationId xmlns:a16="http://schemas.microsoft.com/office/drawing/2014/main" id="{A9FAD997-3581-4D21-A238-F56B192473A0}"/>
              </a:ext>
            </a:extLst>
          </p:cNvPr>
          <p:cNvSpPr/>
          <p:nvPr/>
        </p:nvSpPr>
        <p:spPr>
          <a:xfrm>
            <a:off x="1288096" y="3172523"/>
            <a:ext cx="7994449" cy="813391"/>
          </a:xfrm>
          <a:prstGeom prst="parallelogram">
            <a:avLst/>
          </a:prstGeom>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230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B7D45061-74E9-4414-BA82-FD1B12630C85}"/>
              </a:ext>
            </a:extLst>
          </p:cNvPr>
          <p:cNvSpPr txBox="1"/>
          <p:nvPr/>
        </p:nvSpPr>
        <p:spPr>
          <a:xfrm>
            <a:off x="2366683" y="3204898"/>
            <a:ext cx="5837274" cy="800219"/>
          </a:xfrm>
          <a:prstGeom prst="rect">
            <a:avLst/>
          </a:prstGeom>
          <a:noFill/>
        </p:spPr>
        <p:txBody>
          <a:bodyPr wrap="square" rtlCol="0">
            <a:spAutoFit/>
          </a:bodyPr>
          <a:lstStyle/>
          <a:p>
            <a:pPr lvl="0"/>
            <a:r>
              <a:rPr lang="vi-VN"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 </a:t>
            </a:r>
            <a:r>
              <a:rPr lang="vi-VN" sz="23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ràng buộc Logic </a:t>
            </a:r>
            <a:r>
              <a:rPr lang="vi-VN"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 thực hiện cả hai </a:t>
            </a:r>
            <a:r>
              <a:rPr lang="vi-VN" sz="2300">
                <a:solidFill>
                  <a:schemeClr val="bg1"/>
                </a:solidFill>
                <a:latin typeface="Times New Roman" panose="02020603050405020304" pitchFamily="18" charset="0"/>
                <a:ea typeface="Tahoma" panose="020B0604030504040204" pitchFamily="34" charset="0"/>
                <a:cs typeface="Times New Roman" panose="02020603050405020304" pitchFamily="18" charset="0"/>
              </a:rPr>
              <a:t>phía </a:t>
            </a:r>
            <a:r>
              <a:rPr lang="vi-VN" sz="23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đúng ( true) </a:t>
            </a:r>
            <a:r>
              <a:rPr lang="vi-VN"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và </a:t>
            </a:r>
            <a:r>
              <a:rPr lang="vi-VN" sz="2300">
                <a:solidFill>
                  <a:schemeClr val="bg1"/>
                </a:solidFill>
                <a:latin typeface="Times New Roman" panose="02020603050405020304" pitchFamily="18" charset="0"/>
                <a:ea typeface="Tahoma" panose="020B0604030504040204" pitchFamily="34" charset="0"/>
                <a:cs typeface="Times New Roman" panose="02020603050405020304" pitchFamily="18" charset="0"/>
              </a:rPr>
              <a:t>phía </a:t>
            </a:r>
            <a:r>
              <a:rPr lang="vi-VN" sz="23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sai (false).</a:t>
            </a:r>
            <a:endParaRPr lang="vi-VN"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0" name="Parallelogram 9">
            <a:extLst>
              <a:ext uri="{FF2B5EF4-FFF2-40B4-BE49-F238E27FC236}">
                <a16:creationId xmlns:a16="http://schemas.microsoft.com/office/drawing/2014/main" id="{CECBFCAC-9B7F-421C-ABA5-CAACF4CC1E4C}"/>
              </a:ext>
            </a:extLst>
          </p:cNvPr>
          <p:cNvSpPr/>
          <p:nvPr/>
        </p:nvSpPr>
        <p:spPr>
          <a:xfrm>
            <a:off x="2168128" y="4216975"/>
            <a:ext cx="7576235" cy="813391"/>
          </a:xfrm>
          <a:prstGeom prst="parallelogram">
            <a:avLst/>
          </a:prstGeom>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230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6FE1B043-65AD-4762-AB2D-8B07271E437C}"/>
              </a:ext>
            </a:extLst>
          </p:cNvPr>
          <p:cNvSpPr txBox="1"/>
          <p:nvPr/>
        </p:nvSpPr>
        <p:spPr>
          <a:xfrm>
            <a:off x="3014332" y="4230147"/>
            <a:ext cx="5837274" cy="800219"/>
          </a:xfrm>
          <a:prstGeom prst="rect">
            <a:avLst/>
          </a:prstGeom>
          <a:noFill/>
        </p:spPr>
        <p:txBody>
          <a:bodyPr wrap="square" rtlCol="0">
            <a:spAutoFit/>
          </a:bodyPr>
          <a:lstStyle/>
          <a:p>
            <a:pPr lvl="0"/>
            <a:r>
              <a:rPr lang="vi-VN"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Tất cả </a:t>
            </a:r>
            <a:r>
              <a:rPr lang="vi-VN" sz="23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vòng lặp ở biên </a:t>
            </a:r>
            <a:r>
              <a:rPr lang="vi-VN"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của nó và cả các biên vận hành được thực hiện.</a:t>
            </a:r>
          </a:p>
        </p:txBody>
      </p:sp>
      <p:sp>
        <p:nvSpPr>
          <p:cNvPr id="12" name="Parallelogram 11">
            <a:extLst>
              <a:ext uri="{FF2B5EF4-FFF2-40B4-BE49-F238E27FC236}">
                <a16:creationId xmlns:a16="http://schemas.microsoft.com/office/drawing/2014/main" id="{3AC700B1-69BF-4CC2-89E8-706F9C3602BE}"/>
              </a:ext>
            </a:extLst>
          </p:cNvPr>
          <p:cNvSpPr/>
          <p:nvPr/>
        </p:nvSpPr>
        <p:spPr>
          <a:xfrm>
            <a:off x="1154545" y="5219930"/>
            <a:ext cx="7697920" cy="813391"/>
          </a:xfrm>
          <a:prstGeom prst="parallelogram">
            <a:avLst/>
          </a:prstGeom>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230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C1EAD431-5A91-4D6A-9171-D9D5674DF4C6}"/>
              </a:ext>
            </a:extLst>
          </p:cNvPr>
          <p:cNvSpPr txBox="1"/>
          <p:nvPr/>
        </p:nvSpPr>
        <p:spPr>
          <a:xfrm>
            <a:off x="2366683" y="5217648"/>
            <a:ext cx="5837274" cy="800219"/>
          </a:xfrm>
          <a:prstGeom prst="rect">
            <a:avLst/>
          </a:prstGeom>
          <a:noFill/>
        </p:spPr>
        <p:txBody>
          <a:bodyPr wrap="square" rtlCol="0">
            <a:spAutoFit/>
          </a:bodyPr>
          <a:lstStyle/>
          <a:p>
            <a:pPr lvl="0"/>
            <a:r>
              <a:rPr lang="vi-VN"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 </a:t>
            </a:r>
            <a:r>
              <a:rPr lang="vi-VN" sz="23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CTDL nội tại </a:t>
            </a:r>
            <a:r>
              <a:rPr lang="vi-VN" sz="23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 dùng để đảm bảo tính hiệu lực của nó.</a:t>
            </a:r>
          </a:p>
        </p:txBody>
      </p:sp>
      <p:sp>
        <p:nvSpPr>
          <p:cNvPr id="14" name="Footer Placeholder 3">
            <a:extLst>
              <a:ext uri="{FF2B5EF4-FFF2-40B4-BE49-F238E27FC236}">
                <a16:creationId xmlns:a16="http://schemas.microsoft.com/office/drawing/2014/main" id="{83E3250F-5CCF-4019-9147-522DAD972450}"/>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22/30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5130588"/>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circle(in)">
                                      <p:cBhvr>
                                        <p:cTn id="12" dur="1000"/>
                                        <p:tgtEl>
                                          <p:spTgt spid="2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inVertical)">
                                      <p:cBhvr>
                                        <p:cTn id="17" dur="1000"/>
                                        <p:tgtEl>
                                          <p:spTgt spid="3"/>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arn(inVertical)">
                                      <p:cBhvr>
                                        <p:cTn id="20" dur="10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circle(in)">
                                      <p:cBhvr>
                                        <p:cTn id="25" dur="1000"/>
                                        <p:tgtEl>
                                          <p:spTgt spid="8"/>
                                        </p:tgtEl>
                                      </p:cBhvr>
                                    </p:animEffect>
                                  </p:childTnLst>
                                </p:cTn>
                              </p:par>
                              <p:par>
                                <p:cTn id="26" presetID="6" presetClass="entr" presetSubtype="16"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circle(in)">
                                      <p:cBhvr>
                                        <p:cTn id="28" dur="10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6" presetClass="entr" presetSubtype="16"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circle(in)">
                                      <p:cBhvr>
                                        <p:cTn id="33" dur="1000"/>
                                        <p:tgtEl>
                                          <p:spTgt spid="10"/>
                                        </p:tgtEl>
                                      </p:cBhvr>
                                    </p:animEffect>
                                  </p:childTnLst>
                                </p:cTn>
                              </p:par>
                              <p:par>
                                <p:cTn id="34" presetID="6" presetClass="entr" presetSubtype="16"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circle(in)">
                                      <p:cBhvr>
                                        <p:cTn id="36" dur="10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6" presetClass="entr" presetSubtype="16"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circle(in)">
                                      <p:cBhvr>
                                        <p:cTn id="41" dur="1000"/>
                                        <p:tgtEl>
                                          <p:spTgt spid="12"/>
                                        </p:tgtEl>
                                      </p:cBhvr>
                                    </p:animEffect>
                                  </p:childTnLst>
                                </p:cTn>
                              </p:par>
                              <p:par>
                                <p:cTn id="42" presetID="6" presetClass="entr" presetSubtype="16"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circle(in)">
                                      <p:cBhvr>
                                        <p:cTn id="44"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p:bldP spid="8" grpId="0" animBg="1"/>
      <p:bldP spid="9" grpId="0"/>
      <p:bldP spid="10" grpId="0" animBg="1"/>
      <p:bldP spid="11" grpId="0"/>
      <p:bldP spid="12" grpId="0" animBg="1"/>
      <p:bldP spid="1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23</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II. KIỂM THỬ HỘP TRẮNG</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42554"/>
            <a:ext cx="5466907"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4.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Lý</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do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kiểm</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thử</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hộp</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trắng</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4" name="Flowchart: Alternate Process 13">
            <a:extLst>
              <a:ext uri="{FF2B5EF4-FFF2-40B4-BE49-F238E27FC236}">
                <a16:creationId xmlns:a16="http://schemas.microsoft.com/office/drawing/2014/main" id="{DDEFE0C0-60B9-4C6D-8C70-E37C253F0C8E}"/>
              </a:ext>
            </a:extLst>
          </p:cNvPr>
          <p:cNvSpPr/>
          <p:nvPr/>
        </p:nvSpPr>
        <p:spPr>
          <a:xfrm>
            <a:off x="1282618" y="2532947"/>
            <a:ext cx="1850065" cy="2247322"/>
          </a:xfrm>
          <a:prstGeom prst="flowChartAlternateProcess">
            <a:avLst/>
          </a:prstGeom>
          <a:solidFill>
            <a:schemeClr val="accent2">
              <a:lumMod val="20000"/>
              <a:lumOff val="80000"/>
            </a:schemeClr>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250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8A849292-6650-48A2-BAE3-C33523A59668}"/>
              </a:ext>
            </a:extLst>
          </p:cNvPr>
          <p:cNvSpPr txBox="1"/>
          <p:nvPr/>
        </p:nvSpPr>
        <p:spPr>
          <a:xfrm>
            <a:off x="1388944" y="2793948"/>
            <a:ext cx="1637415" cy="1569660"/>
          </a:xfrm>
          <a:prstGeom prst="rect">
            <a:avLst/>
          </a:prstGeom>
          <a:noFill/>
        </p:spPr>
        <p:txBody>
          <a:bodyPr wrap="square" rtlCol="0">
            <a:spAutoFit/>
          </a:bodyPr>
          <a:lstStyle/>
          <a:p>
            <a:r>
              <a:rPr lang="en-US" sz="2400" b="1" dirty="0" err="1">
                <a:latin typeface="Times New Roman" panose="02020603050405020304" pitchFamily="18" charset="0"/>
                <a:ea typeface="Tahoma" panose="020B0604030504040204" pitchFamily="34" charset="0"/>
                <a:cs typeface="Times New Roman" panose="02020603050405020304" pitchFamily="18" charset="0"/>
              </a:rPr>
              <a:t>Vì</a:t>
            </a:r>
            <a:r>
              <a:rPr lang="en-US" sz="2400" b="1" dirty="0">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latin typeface="Times New Roman" panose="02020603050405020304" pitchFamily="18" charset="0"/>
                <a:ea typeface="Tahoma" panose="020B0604030504040204" pitchFamily="34" charset="0"/>
                <a:cs typeface="Times New Roman" panose="02020603050405020304" pitchFamily="18" charset="0"/>
              </a:rPr>
              <a:t>sao</a:t>
            </a:r>
            <a:r>
              <a:rPr lang="en-US" sz="2400" b="1" dirty="0">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latin typeface="Times New Roman" panose="02020603050405020304" pitchFamily="18" charset="0"/>
                <a:ea typeface="Tahoma" panose="020B0604030504040204" pitchFamily="34" charset="0"/>
                <a:cs typeface="Times New Roman" panose="02020603050405020304" pitchFamily="18" charset="0"/>
              </a:rPr>
              <a:t>cần</a:t>
            </a:r>
            <a:r>
              <a:rPr lang="en-US" sz="2400" b="1" dirty="0">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latin typeface="Times New Roman" panose="02020603050405020304" pitchFamily="18" charset="0"/>
                <a:ea typeface="Tahoma" panose="020B0604030504040204" pitchFamily="34" charset="0"/>
                <a:cs typeface="Times New Roman" panose="02020603050405020304" pitchFamily="18" charset="0"/>
              </a:rPr>
              <a:t>tốn</a:t>
            </a:r>
            <a:r>
              <a:rPr lang="en-US" sz="2400" b="1" dirty="0">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latin typeface="Times New Roman" panose="02020603050405020304" pitchFamily="18" charset="0"/>
                <a:ea typeface="Tahoma" panose="020B0604030504040204" pitchFamily="34" charset="0"/>
                <a:cs typeface="Times New Roman" panose="02020603050405020304" pitchFamily="18" charset="0"/>
              </a:rPr>
              <a:t>tiền</a:t>
            </a:r>
            <a:r>
              <a:rPr lang="en-US" sz="2400" b="1" dirty="0">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latin typeface="Times New Roman" panose="02020603050405020304" pitchFamily="18" charset="0"/>
                <a:ea typeface="Tahoma" panose="020B0604030504040204" pitchFamily="34" charset="0"/>
                <a:cs typeface="Times New Roman" panose="02020603050405020304" pitchFamily="18" charset="0"/>
              </a:rPr>
              <a:t>cho</a:t>
            </a:r>
            <a:r>
              <a:rPr lang="en-US" sz="2400" b="1" dirty="0">
                <a:latin typeface="Times New Roman" panose="02020603050405020304" pitchFamily="18" charset="0"/>
                <a:ea typeface="Tahoma" panose="020B0604030504040204" pitchFamily="34" charset="0"/>
                <a:cs typeface="Times New Roman" panose="02020603050405020304" pitchFamily="18" charset="0"/>
              </a:rPr>
              <a:t> KT </a:t>
            </a:r>
            <a:r>
              <a:rPr lang="en-US" sz="2400" b="1" dirty="0" err="1">
                <a:latin typeface="Times New Roman" panose="02020603050405020304" pitchFamily="18" charset="0"/>
                <a:ea typeface="Tahoma" panose="020B0604030504040204" pitchFamily="34" charset="0"/>
                <a:cs typeface="Times New Roman" panose="02020603050405020304" pitchFamily="18" charset="0"/>
              </a:rPr>
              <a:t>hộp</a:t>
            </a:r>
            <a:r>
              <a:rPr lang="en-US" sz="2400" b="1" dirty="0">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latin typeface="Times New Roman" panose="02020603050405020304" pitchFamily="18" charset="0"/>
                <a:ea typeface="Tahoma" panose="020B0604030504040204" pitchFamily="34" charset="0"/>
                <a:cs typeface="Times New Roman" panose="02020603050405020304" pitchFamily="18" charset="0"/>
              </a:rPr>
              <a:t>trắng</a:t>
            </a:r>
            <a:r>
              <a:rPr lang="en-US" sz="2400" b="1" dirty="0">
                <a:latin typeface="Times New Roman" panose="02020603050405020304" pitchFamily="18" charset="0"/>
                <a:ea typeface="Tahoma" panose="020B0604030504040204" pitchFamily="34" charset="0"/>
                <a:cs typeface="Times New Roman" panose="02020603050405020304" pitchFamily="18" charset="0"/>
              </a:rPr>
              <a:t>?</a:t>
            </a:r>
            <a:endParaRPr lang="vi-VN" sz="24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6" name="Rectangle: Rounded Corners 15">
            <a:extLst>
              <a:ext uri="{FF2B5EF4-FFF2-40B4-BE49-F238E27FC236}">
                <a16:creationId xmlns:a16="http://schemas.microsoft.com/office/drawing/2014/main" id="{EDD51567-8AC2-479A-8220-E2EB9890C3A5}"/>
              </a:ext>
            </a:extLst>
          </p:cNvPr>
          <p:cNvSpPr/>
          <p:nvPr/>
        </p:nvSpPr>
        <p:spPr>
          <a:xfrm>
            <a:off x="3495964" y="1988173"/>
            <a:ext cx="7153563" cy="4043171"/>
          </a:xfrm>
          <a:prstGeom prst="roundRect">
            <a:avLst/>
          </a:prstGeom>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250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15B8FF4A-4E9F-4B00-B6DB-D5918FDD2BC4}"/>
              </a:ext>
            </a:extLst>
          </p:cNvPr>
          <p:cNvSpPr txBox="1"/>
          <p:nvPr/>
        </p:nvSpPr>
        <p:spPr>
          <a:xfrm>
            <a:off x="3683805" y="2319463"/>
            <a:ext cx="6374595" cy="3801041"/>
          </a:xfrm>
          <a:prstGeom prst="rect">
            <a:avLst/>
          </a:prstGeom>
          <a:noFill/>
        </p:spPr>
        <p:txBody>
          <a:bodyPr wrap="square" rtlCol="0">
            <a:spAutoFit/>
          </a:bodyPr>
          <a:lstStyle/>
          <a:p>
            <a:pPr marL="342900" lvl="1" indent="-342900">
              <a:buClr>
                <a:schemeClr val="bg1"/>
              </a:buClr>
              <a:buFont typeface="Wingdings" panose="05000000000000000000" pitchFamily="2" charset="2"/>
              <a:buChar char="§"/>
            </a:pP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sai</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Logic</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giả</a:t>
            </a:r>
            <a:r>
              <a:rPr lang="en-US" sz="24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thiết</a:t>
            </a:r>
            <a:r>
              <a:rPr lang="en-US" sz="24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không</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đúng</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đắn</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tỷ</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lệ</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nghịch</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với</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xác</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suất</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để</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một</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đường</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Logic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thi</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hành</a:t>
            </a:r>
            <a:r>
              <a:rPr lang="en-US" sz="24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342900" lvl="1" indent="-342900">
              <a:buClr>
                <a:schemeClr val="bg1"/>
              </a:buClr>
              <a:buFont typeface="Wingdings" panose="05000000000000000000" pitchFamily="2" charset="2"/>
              <a:buChar char="§"/>
            </a:pPr>
            <a:endPar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a:p>
            <a:pPr marL="342900" lvl="1" indent="-342900">
              <a:buClr>
                <a:schemeClr val="bg1"/>
              </a:buClr>
              <a:buFont typeface="Wingdings" panose="05000000000000000000" pitchFamily="2" charset="2"/>
              <a:buChar char="§"/>
            </a:pP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Thực</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tế</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mọi</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đường</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Logic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đều</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có</a:t>
            </a:r>
            <a:r>
              <a:rPr lang="en-US" sz="24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thể</a:t>
            </a:r>
            <a:r>
              <a:rPr lang="en-US" sz="24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được</a:t>
            </a:r>
            <a:r>
              <a:rPr lang="en-US" sz="24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thi</a:t>
            </a:r>
            <a:r>
              <a:rPr lang="en-US" sz="24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hành</a:t>
            </a:r>
            <a:r>
              <a:rPr lang="en-US" sz="24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trên</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1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cơ</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sở</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nhất</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định</a:t>
            </a:r>
            <a:r>
              <a:rPr lang="en-US" sz="24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342900" lvl="1" indent="-342900">
              <a:buClr>
                <a:schemeClr val="bg1"/>
              </a:buClr>
              <a:buFont typeface="Wingdings" panose="05000000000000000000" pitchFamily="2" charset="2"/>
              <a:buChar char="§"/>
            </a:pPr>
            <a:endParaRPr lang="en-US" sz="24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a:p>
            <a:pPr marL="342900" lvl="1" indent="-342900">
              <a:buClr>
                <a:schemeClr val="bg1"/>
              </a:buClr>
              <a:buFont typeface="Wingdings" panose="05000000000000000000" pitchFamily="2" charset="2"/>
              <a:buChar char="§"/>
            </a:pP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Có</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những</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sai</a:t>
            </a:r>
            <a:r>
              <a:rPr lang="en-US" sz="24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chính</a:t>
            </a:r>
            <a:r>
              <a:rPr lang="en-US" sz="24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tả</a:t>
            </a:r>
            <a:r>
              <a:rPr lang="en-US" sz="24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có</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thể</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ngẫu</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nhiên</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trên</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đường</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ta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không</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4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tra</a:t>
            </a:r>
            <a:r>
              <a:rPr lang="en-US" sz="24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endParaRPr lang="vi-VN" sz="2500" dirty="0">
              <a:latin typeface="Times New Roman" panose="02020603050405020304" pitchFamily="18" charset="0"/>
              <a:cs typeface="Times New Roman" panose="02020603050405020304" pitchFamily="18" charset="0"/>
            </a:endParaRPr>
          </a:p>
        </p:txBody>
      </p:sp>
      <p:sp>
        <p:nvSpPr>
          <p:cNvPr id="19" name="Arrow: Right 18">
            <a:extLst>
              <a:ext uri="{FF2B5EF4-FFF2-40B4-BE49-F238E27FC236}">
                <a16:creationId xmlns:a16="http://schemas.microsoft.com/office/drawing/2014/main" id="{0E4B4612-0EF6-4C7B-86B2-C7E2E2414ACA}"/>
              </a:ext>
            </a:extLst>
          </p:cNvPr>
          <p:cNvSpPr/>
          <p:nvPr/>
        </p:nvSpPr>
        <p:spPr>
          <a:xfrm>
            <a:off x="3149963" y="3462564"/>
            <a:ext cx="329607" cy="388088"/>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vi-VN" sz="2500">
              <a:latin typeface="Times New Roman" panose="02020603050405020304" pitchFamily="18" charset="0"/>
              <a:cs typeface="Times New Roman" panose="02020603050405020304" pitchFamily="18" charset="0"/>
            </a:endParaRPr>
          </a:p>
        </p:txBody>
      </p:sp>
      <p:sp>
        <p:nvSpPr>
          <p:cNvPr id="21" name="Footer Placeholder 3">
            <a:extLst>
              <a:ext uri="{FF2B5EF4-FFF2-40B4-BE49-F238E27FC236}">
                <a16:creationId xmlns:a16="http://schemas.microsoft.com/office/drawing/2014/main" id="{260621C7-60F2-40BA-859A-7C2F565889B9}"/>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23/30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40469746"/>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down)">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barn(inVertical)">
                                      <p:cBhvr>
                                        <p:cTn id="20" dur="500"/>
                                        <p:tgtEl>
                                          <p:spTgt spid="16"/>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17">
                                            <p:txEl>
                                              <p:pRg st="0" end="0"/>
                                            </p:txEl>
                                          </p:spTgt>
                                        </p:tgtEl>
                                        <p:attrNameLst>
                                          <p:attrName>style.visibility</p:attrName>
                                        </p:attrNameLst>
                                      </p:cBhvr>
                                      <p:to>
                                        <p:strVal val="visible"/>
                                      </p:to>
                                    </p:set>
                                    <p:animEffect transition="in" filter="barn(inVertical)">
                                      <p:cBhvr>
                                        <p:cTn id="25" dur="500"/>
                                        <p:tgtEl>
                                          <p:spTgt spid="17">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17">
                                            <p:txEl>
                                              <p:pRg st="2" end="2"/>
                                            </p:txEl>
                                          </p:spTgt>
                                        </p:tgtEl>
                                        <p:attrNameLst>
                                          <p:attrName>style.visibility</p:attrName>
                                        </p:attrNameLst>
                                      </p:cBhvr>
                                      <p:to>
                                        <p:strVal val="visible"/>
                                      </p:to>
                                    </p:set>
                                    <p:animEffect transition="in" filter="barn(inVertical)">
                                      <p:cBhvr>
                                        <p:cTn id="30" dur="500"/>
                                        <p:tgtEl>
                                          <p:spTgt spid="17">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7">
                                            <p:txEl>
                                              <p:pRg st="4" end="4"/>
                                            </p:txEl>
                                          </p:spTgt>
                                        </p:tgtEl>
                                        <p:attrNameLst>
                                          <p:attrName>style.visibility</p:attrName>
                                        </p:attrNameLst>
                                      </p:cBhvr>
                                      <p:to>
                                        <p:strVal val="visible"/>
                                      </p:to>
                                    </p:set>
                                    <p:animEffect transition="in" filter="barn(inVertical)">
                                      <p:cBhvr>
                                        <p:cTn id="35" dur="500"/>
                                        <p:tgtEl>
                                          <p:spTgt spid="1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animBg="1"/>
      <p:bldP spid="15" grpId="0"/>
      <p:bldP spid="1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24</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II. KIỂM THỬ HỘP TRẮNG</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666897" y="1077570"/>
            <a:ext cx="8144593"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5</a:t>
            </a:r>
            <a:r>
              <a:rPr lang="en-US" sz="3000" b="1" smtClean="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Ưu - nhược điểm của kiểm thử hộp trắng</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1" name="Footer Placeholder 3">
            <a:extLst>
              <a:ext uri="{FF2B5EF4-FFF2-40B4-BE49-F238E27FC236}">
                <a16:creationId xmlns:a16="http://schemas.microsoft.com/office/drawing/2014/main" id="{260621C7-60F2-40BA-859A-7C2F565889B9}"/>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24/30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980934" y="1774691"/>
            <a:ext cx="780183" cy="547400"/>
          </a:xfrm>
          <a:prstGeom prst="rect">
            <a:avLst/>
          </a:prstGeom>
        </p:spPr>
      </p:pic>
      <p:sp>
        <p:nvSpPr>
          <p:cNvPr id="7" name="TextBox 6"/>
          <p:cNvSpPr txBox="1"/>
          <p:nvPr/>
        </p:nvSpPr>
        <p:spPr>
          <a:xfrm>
            <a:off x="1055772" y="1814782"/>
            <a:ext cx="515184" cy="400110"/>
          </a:xfrm>
          <a:prstGeom prst="rect">
            <a:avLst/>
          </a:prstGeom>
          <a:noFill/>
        </p:spPr>
        <p:txBody>
          <a:bodyPr wrap="square" rtlCol="0">
            <a:spAutoFit/>
          </a:bodyPr>
          <a:lstStyle/>
          <a:p>
            <a:pPr algn="ctr"/>
            <a:r>
              <a:rPr lang="en-US" sz="2000" b="1" smtClean="0">
                <a:solidFill>
                  <a:schemeClr val="bg1"/>
                </a:solidFill>
              </a:rPr>
              <a:t>1.</a:t>
            </a:r>
            <a:endParaRPr lang="en-US" sz="2000" b="1">
              <a:solidFill>
                <a:schemeClr val="bg1"/>
              </a:solidFill>
            </a:endParaRPr>
          </a:p>
        </p:txBody>
      </p:sp>
      <p:sp>
        <p:nvSpPr>
          <p:cNvPr id="8" name="TextBox 7"/>
          <p:cNvSpPr txBox="1"/>
          <p:nvPr/>
        </p:nvSpPr>
        <p:spPr>
          <a:xfrm>
            <a:off x="1835955" y="1809864"/>
            <a:ext cx="4926394" cy="477054"/>
          </a:xfrm>
          <a:prstGeom prst="rect">
            <a:avLst/>
          </a:prstGeom>
          <a:noFill/>
        </p:spPr>
        <p:txBody>
          <a:bodyPr wrap="square" rtlCol="0">
            <a:spAutoFit/>
          </a:bodyPr>
          <a:lstStyle/>
          <a:p>
            <a:r>
              <a:rPr lang="en-US" sz="2500" smtClean="0">
                <a:solidFill>
                  <a:schemeClr val="bg1"/>
                </a:solidFill>
                <a:latin typeface="Times New Roman" panose="02020603050405020304" pitchFamily="18" charset="0"/>
                <a:cs typeface="Times New Roman" panose="02020603050405020304" pitchFamily="18" charset="0"/>
              </a:rPr>
              <a:t>Ưu điểm:</a:t>
            </a:r>
            <a:endParaRPr lang="en-US" sz="2500">
              <a:solidFill>
                <a:schemeClr val="bg1"/>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1132002" y="2487865"/>
            <a:ext cx="9914690" cy="3939540"/>
          </a:xfrm>
          <a:prstGeom prst="rect">
            <a:avLst/>
          </a:prstGeom>
          <a:noFill/>
        </p:spPr>
        <p:txBody>
          <a:bodyPr wrap="square" rtlCol="0">
            <a:spAutoFit/>
          </a:bodyPr>
          <a:lstStyle/>
          <a:p>
            <a:r>
              <a:rPr lang="en-US" sz="2500" smtClean="0">
                <a:solidFill>
                  <a:schemeClr val="bg1"/>
                </a:solidFill>
                <a:latin typeface="Times New Roman" panose="02020603050405020304" pitchFamily="18" charset="0"/>
                <a:cs typeface="Times New Roman" panose="02020603050405020304" pitchFamily="18" charset="0"/>
              </a:rPr>
              <a:t>Khi sử dụng kiểm thử hộp trắng, kiểm thử viên có thể chắc chắn rằng:</a:t>
            </a:r>
          </a:p>
          <a:p>
            <a:r>
              <a:rPr lang="en-US" sz="2500" smtClean="0">
                <a:solidFill>
                  <a:schemeClr val="bg1"/>
                </a:solidFill>
                <a:latin typeface="Times New Roman" panose="02020603050405020304" pitchFamily="18" charset="0"/>
                <a:cs typeface="Times New Roman" panose="02020603050405020304" pitchFamily="18" charset="0"/>
              </a:rPr>
              <a:t>+, mọi đường xuyên qua phần mềm cần kiểm thử đã được </a:t>
            </a:r>
            <a:r>
              <a:rPr lang="en-US" sz="2500" smtClean="0">
                <a:solidFill>
                  <a:schemeClr val="accent2">
                    <a:lumMod val="60000"/>
                    <a:lumOff val="40000"/>
                  </a:schemeClr>
                </a:solidFill>
                <a:latin typeface="Times New Roman" panose="02020603050405020304" pitchFamily="18" charset="0"/>
                <a:cs typeface="Times New Roman" panose="02020603050405020304" pitchFamily="18" charset="0"/>
              </a:rPr>
              <a:t>xác định và kiểm thử.</a:t>
            </a:r>
          </a:p>
          <a:p>
            <a:r>
              <a:rPr lang="en-US" sz="2500" smtClean="0">
                <a:solidFill>
                  <a:schemeClr val="bg1"/>
                </a:solidFill>
                <a:latin typeface="Times New Roman" panose="02020603050405020304" pitchFamily="18" charset="0"/>
                <a:cs typeface="Times New Roman" panose="02020603050405020304" pitchFamily="18" charset="0"/>
              </a:rPr>
              <a:t>+ </a:t>
            </a:r>
            <a:r>
              <a:rPr lang="en-US" sz="2500">
                <a:solidFill>
                  <a:schemeClr val="bg1"/>
                </a:solidFill>
                <a:latin typeface="Times New Roman" panose="02020603050405020304" pitchFamily="18" charset="0"/>
                <a:cs typeface="Times New Roman" panose="02020603050405020304" pitchFamily="18" charset="0"/>
              </a:rPr>
              <a:t>c</a:t>
            </a:r>
            <a:r>
              <a:rPr lang="vi-VN" sz="2500" smtClean="0">
                <a:solidFill>
                  <a:schemeClr val="bg1"/>
                </a:solidFill>
                <a:latin typeface="Times New Roman" panose="02020603050405020304" pitchFamily="18" charset="0"/>
                <a:cs typeface="Times New Roman" panose="02020603050405020304" pitchFamily="18" charset="0"/>
              </a:rPr>
              <a:t>ác </a:t>
            </a:r>
            <a:r>
              <a:rPr lang="vi-VN" sz="2500">
                <a:solidFill>
                  <a:schemeClr val="bg1"/>
                </a:solidFill>
                <a:latin typeface="Times New Roman" panose="02020603050405020304" pitchFamily="18" charset="0"/>
                <a:cs typeface="Times New Roman" panose="02020603050405020304" pitchFamily="18" charset="0"/>
              </a:rPr>
              <a:t>trường hợp kiểm thử hộp trắng có thể được </a:t>
            </a:r>
            <a:r>
              <a:rPr lang="vi-VN" sz="2500">
                <a:solidFill>
                  <a:schemeClr val="accent2">
                    <a:lumMod val="60000"/>
                    <a:lumOff val="40000"/>
                  </a:schemeClr>
                </a:solidFill>
                <a:latin typeface="Times New Roman" panose="02020603050405020304" pitchFamily="18" charset="0"/>
                <a:cs typeface="Times New Roman" panose="02020603050405020304" pitchFamily="18" charset="0"/>
              </a:rPr>
              <a:t>tự động </a:t>
            </a:r>
            <a:r>
              <a:rPr lang="vi-VN" sz="2500" smtClean="0">
                <a:solidFill>
                  <a:schemeClr val="accent2">
                    <a:lumMod val="60000"/>
                    <a:lumOff val="40000"/>
                  </a:schemeClr>
                </a:solidFill>
                <a:latin typeface="Times New Roman" panose="02020603050405020304" pitchFamily="18" charset="0"/>
                <a:cs typeface="Times New Roman" panose="02020603050405020304" pitchFamily="18" charset="0"/>
              </a:rPr>
              <a:t>hóa</a:t>
            </a:r>
            <a:r>
              <a:rPr lang="vi-VN" sz="2500" smtClean="0">
                <a:solidFill>
                  <a:schemeClr val="bg1"/>
                </a:solidFill>
                <a:latin typeface="Times New Roman" panose="02020603050405020304" pitchFamily="18" charset="0"/>
                <a:cs typeface="Times New Roman" panose="02020603050405020304" pitchFamily="18" charset="0"/>
              </a:rPr>
              <a:t>.</a:t>
            </a:r>
            <a:endParaRPr lang="en-US" sz="2500" smtClean="0">
              <a:solidFill>
                <a:schemeClr val="bg1"/>
              </a:solidFill>
              <a:latin typeface="Times New Roman" panose="02020603050405020304" pitchFamily="18" charset="0"/>
              <a:cs typeface="Times New Roman" panose="02020603050405020304" pitchFamily="18" charset="0"/>
            </a:endParaRPr>
          </a:p>
          <a:p>
            <a:r>
              <a:rPr lang="en-US" sz="2500" smtClean="0">
                <a:solidFill>
                  <a:schemeClr val="bg1"/>
                </a:solidFill>
                <a:latin typeface="Times New Roman" panose="02020603050405020304" pitchFamily="18" charset="0"/>
                <a:cs typeface="Times New Roman" panose="02020603050405020304" pitchFamily="18" charset="0"/>
              </a:rPr>
              <a:t>+ </a:t>
            </a:r>
            <a:r>
              <a:rPr lang="vi-VN" sz="2500">
                <a:solidFill>
                  <a:schemeClr val="bg1"/>
                </a:solidFill>
                <a:latin typeface="Times New Roman" panose="02020603050405020304" pitchFamily="18" charset="0"/>
                <a:cs typeface="Times New Roman" panose="02020603050405020304" pitchFamily="18" charset="0"/>
              </a:rPr>
              <a:t>Kiểm tra kỹ lưỡng hơn vì tất cả các </a:t>
            </a:r>
            <a:r>
              <a:rPr lang="en-US" sz="2500" smtClean="0">
                <a:solidFill>
                  <a:schemeClr val="accent2">
                    <a:lumMod val="60000"/>
                    <a:lumOff val="40000"/>
                  </a:schemeClr>
                </a:solidFill>
                <a:latin typeface="Times New Roman" panose="02020603050405020304" pitchFamily="18" charset="0"/>
                <a:cs typeface="Times New Roman" panose="02020603050405020304" pitchFamily="18" charset="0"/>
              </a:rPr>
              <a:t>đường thi hành </a:t>
            </a:r>
            <a:r>
              <a:rPr lang="vi-VN" sz="2500" smtClean="0">
                <a:solidFill>
                  <a:schemeClr val="bg1"/>
                </a:solidFill>
                <a:latin typeface="Times New Roman" panose="02020603050405020304" pitchFamily="18" charset="0"/>
                <a:cs typeface="Times New Roman" panose="02020603050405020304" pitchFamily="18" charset="0"/>
              </a:rPr>
              <a:t>thường</a:t>
            </a:r>
            <a:r>
              <a:rPr lang="en-US" sz="2500" smtClean="0">
                <a:solidFill>
                  <a:schemeClr val="bg1"/>
                </a:solidFill>
                <a:latin typeface="Times New Roman" panose="02020603050405020304" pitchFamily="18" charset="0"/>
                <a:cs typeface="Times New Roman" panose="02020603050405020304" pitchFamily="18" charset="0"/>
              </a:rPr>
              <a:t> đều được </a:t>
            </a:r>
            <a:r>
              <a:rPr lang="en-US" sz="2500" smtClean="0">
                <a:solidFill>
                  <a:schemeClr val="accent2">
                    <a:lumMod val="60000"/>
                    <a:lumOff val="40000"/>
                  </a:schemeClr>
                </a:solidFill>
                <a:latin typeface="Times New Roman" panose="02020603050405020304" pitchFamily="18" charset="0"/>
                <a:cs typeface="Times New Roman" panose="02020603050405020304" pitchFamily="18" charset="0"/>
              </a:rPr>
              <a:t>kiểm tra</a:t>
            </a:r>
            <a:r>
              <a:rPr lang="vi-VN" sz="2500" smtClean="0">
                <a:solidFill>
                  <a:schemeClr val="accent2">
                    <a:lumMod val="60000"/>
                    <a:lumOff val="40000"/>
                  </a:schemeClr>
                </a:solidFill>
                <a:latin typeface="Times New Roman" panose="02020603050405020304" pitchFamily="18" charset="0"/>
                <a:cs typeface="Times New Roman" panose="02020603050405020304" pitchFamily="18" charset="0"/>
              </a:rPr>
              <a:t>.</a:t>
            </a:r>
            <a:endParaRPr lang="en-US" sz="2500" smtClean="0">
              <a:solidFill>
                <a:schemeClr val="accent2">
                  <a:lumMod val="60000"/>
                  <a:lumOff val="40000"/>
                </a:schemeClr>
              </a:solidFill>
              <a:latin typeface="Times New Roman" panose="02020603050405020304" pitchFamily="18" charset="0"/>
              <a:cs typeface="Times New Roman" panose="02020603050405020304" pitchFamily="18" charset="0"/>
            </a:endParaRPr>
          </a:p>
          <a:p>
            <a:r>
              <a:rPr lang="en-US" sz="2500" smtClean="0">
                <a:solidFill>
                  <a:schemeClr val="bg1"/>
                </a:solidFill>
                <a:latin typeface="Times New Roman" panose="02020603050405020304" pitchFamily="18" charset="0"/>
                <a:cs typeface="Times New Roman" panose="02020603050405020304" pitchFamily="18" charset="0"/>
              </a:rPr>
              <a:t>+</a:t>
            </a:r>
            <a:r>
              <a:rPr lang="en-US"/>
              <a:t> </a:t>
            </a:r>
            <a:r>
              <a:rPr lang="en-US" sz="2500">
                <a:solidFill>
                  <a:schemeClr val="bg1"/>
                </a:solidFill>
                <a:latin typeface="Times New Roman" panose="02020603050405020304" pitchFamily="18" charset="0"/>
                <a:cs typeface="Times New Roman" panose="02020603050405020304" pitchFamily="18" charset="0"/>
              </a:rPr>
              <a:t>Cho phép tìm kiếm các </a:t>
            </a:r>
            <a:r>
              <a:rPr lang="en-US" sz="2500">
                <a:solidFill>
                  <a:schemeClr val="accent2">
                    <a:lumMod val="60000"/>
                    <a:lumOff val="40000"/>
                  </a:schemeClr>
                </a:solidFill>
                <a:latin typeface="Times New Roman" panose="02020603050405020304" pitchFamily="18" charset="0"/>
                <a:cs typeface="Times New Roman" panose="02020603050405020304" pitchFamily="18" charset="0"/>
              </a:rPr>
              <a:t>lỗi ẩn </a:t>
            </a:r>
            <a:r>
              <a:rPr lang="en-US" sz="2500">
                <a:solidFill>
                  <a:schemeClr val="bg1"/>
                </a:solidFill>
                <a:latin typeface="Times New Roman" panose="02020603050405020304" pitchFamily="18" charset="0"/>
                <a:cs typeface="Times New Roman" panose="02020603050405020304" pitchFamily="18" charset="0"/>
              </a:rPr>
              <a:t>bên </a:t>
            </a:r>
            <a:r>
              <a:rPr lang="en-US" sz="2500" smtClean="0">
                <a:solidFill>
                  <a:schemeClr val="bg1"/>
                </a:solidFill>
                <a:latin typeface="Times New Roman" panose="02020603050405020304" pitchFamily="18" charset="0"/>
                <a:cs typeface="Times New Roman" panose="02020603050405020304" pitchFamily="18" charset="0"/>
              </a:rPr>
              <a:t>trong chương trình.</a:t>
            </a:r>
            <a:endParaRPr lang="en-US" sz="2500">
              <a:solidFill>
                <a:schemeClr val="bg1"/>
              </a:solidFill>
              <a:latin typeface="Times New Roman" panose="02020603050405020304" pitchFamily="18" charset="0"/>
              <a:cs typeface="Times New Roman" panose="02020603050405020304" pitchFamily="18" charset="0"/>
            </a:endParaRPr>
          </a:p>
          <a:p>
            <a:endParaRPr lang="vi-VN" sz="2500">
              <a:solidFill>
                <a:schemeClr val="accent2">
                  <a:lumMod val="60000"/>
                  <a:lumOff val="40000"/>
                </a:schemeClr>
              </a:solidFill>
              <a:latin typeface="Times New Roman" panose="02020603050405020304" pitchFamily="18" charset="0"/>
              <a:cs typeface="Times New Roman" panose="02020603050405020304" pitchFamily="18" charset="0"/>
            </a:endParaRPr>
          </a:p>
          <a:p>
            <a:endParaRPr lang="en-US" sz="2500" smtClean="0">
              <a:solidFill>
                <a:schemeClr val="bg1"/>
              </a:solidFill>
              <a:latin typeface="Times New Roman" panose="02020603050405020304" pitchFamily="18" charset="0"/>
              <a:cs typeface="Times New Roman" panose="02020603050405020304" pitchFamily="18" charset="0"/>
            </a:endParaRPr>
          </a:p>
          <a:p>
            <a:endParaRPr lang="vi-VN" sz="250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5224861"/>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inVertical)">
                                      <p:cBhvr>
                                        <p:cTn id="15" dur="500"/>
                                        <p:tgtEl>
                                          <p:spTgt spid="8"/>
                                        </p:tgtEl>
                                      </p:cBhvr>
                                    </p:animEffect>
                                  </p:childTnLst>
                                </p:cTn>
                              </p:par>
                              <p:par>
                                <p:cTn id="16" presetID="16" presetClass="entr" presetSubtype="21"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barn(inVertical)">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barn(inVertical)">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9">
                                            <p:txEl>
                                              <p:pRg st="0" end="0"/>
                                            </p:txEl>
                                          </p:spTgt>
                                        </p:tgtEl>
                                        <p:attrNameLst>
                                          <p:attrName>style.visibility</p:attrName>
                                        </p:attrNameLst>
                                      </p:cBhvr>
                                      <p:to>
                                        <p:strVal val="visible"/>
                                      </p:to>
                                    </p:set>
                                    <p:animEffect transition="in" filter="wipe(down)">
                                      <p:cBhvr>
                                        <p:cTn id="28" dur="500"/>
                                        <p:tgtEl>
                                          <p:spTgt spid="9">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barn(inVertical)">
                                      <p:cBhvr>
                                        <p:cTn id="33" dur="500"/>
                                        <p:tgtEl>
                                          <p:spTgt spid="9">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nodeType="clickEffect">
                                  <p:stCondLst>
                                    <p:cond delay="0"/>
                                  </p:stCondLst>
                                  <p:childTnLst>
                                    <p:set>
                                      <p:cBhvr>
                                        <p:cTn id="37" dur="1" fill="hold">
                                          <p:stCondLst>
                                            <p:cond delay="0"/>
                                          </p:stCondLst>
                                        </p:cTn>
                                        <p:tgtEl>
                                          <p:spTgt spid="9">
                                            <p:txEl>
                                              <p:pRg st="2" end="2"/>
                                            </p:txEl>
                                          </p:spTgt>
                                        </p:tgtEl>
                                        <p:attrNameLst>
                                          <p:attrName>style.visibility</p:attrName>
                                        </p:attrNameLst>
                                      </p:cBhvr>
                                      <p:to>
                                        <p:strVal val="visible"/>
                                      </p:to>
                                    </p:set>
                                    <p:animEffect transition="in" filter="barn(inVertical)">
                                      <p:cBhvr>
                                        <p:cTn id="38" dur="500"/>
                                        <p:tgtEl>
                                          <p:spTgt spid="9">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6" presetClass="entr" presetSubtype="21" fill="hold" nodeType="clickEffect">
                                  <p:stCondLst>
                                    <p:cond delay="0"/>
                                  </p:stCondLst>
                                  <p:childTnLst>
                                    <p:set>
                                      <p:cBhvr>
                                        <p:cTn id="42" dur="1" fill="hold">
                                          <p:stCondLst>
                                            <p:cond delay="0"/>
                                          </p:stCondLst>
                                        </p:cTn>
                                        <p:tgtEl>
                                          <p:spTgt spid="9">
                                            <p:txEl>
                                              <p:pRg st="3" end="3"/>
                                            </p:txEl>
                                          </p:spTgt>
                                        </p:tgtEl>
                                        <p:attrNameLst>
                                          <p:attrName>style.visibility</p:attrName>
                                        </p:attrNameLst>
                                      </p:cBhvr>
                                      <p:to>
                                        <p:strVal val="visible"/>
                                      </p:to>
                                    </p:set>
                                    <p:animEffect transition="in" filter="barn(inVertical)">
                                      <p:cBhvr>
                                        <p:cTn id="43" dur="500"/>
                                        <p:tgtEl>
                                          <p:spTgt spid="9">
                                            <p:txEl>
                                              <p:pRg st="3" end="3"/>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6" presetClass="entr" presetSubtype="21" fill="hold" nodeType="clickEffect">
                                  <p:stCondLst>
                                    <p:cond delay="0"/>
                                  </p:stCondLst>
                                  <p:childTnLst>
                                    <p:set>
                                      <p:cBhvr>
                                        <p:cTn id="47" dur="1" fill="hold">
                                          <p:stCondLst>
                                            <p:cond delay="0"/>
                                          </p:stCondLst>
                                        </p:cTn>
                                        <p:tgtEl>
                                          <p:spTgt spid="9">
                                            <p:txEl>
                                              <p:pRg st="4" end="4"/>
                                            </p:txEl>
                                          </p:spTgt>
                                        </p:tgtEl>
                                        <p:attrNameLst>
                                          <p:attrName>style.visibility</p:attrName>
                                        </p:attrNameLst>
                                      </p:cBhvr>
                                      <p:to>
                                        <p:strVal val="visible"/>
                                      </p:to>
                                    </p:set>
                                    <p:animEffect transition="in" filter="barn(inVertical)">
                                      <p:cBhvr>
                                        <p:cTn id="48"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9448800" y="6275119"/>
            <a:ext cx="2743200" cy="365125"/>
          </a:xfrm>
        </p:spPr>
        <p:txBody>
          <a:bodyPr/>
          <a:lstStyle/>
          <a:p>
            <a:pPr algn="ctr"/>
            <a:r>
              <a:rPr lang="en-US" sz="2000" smtClean="0">
                <a:solidFill>
                  <a:schemeClr val="bg1"/>
                </a:solidFill>
              </a:rPr>
              <a:t>25/30</a:t>
            </a:r>
            <a:endParaRPr lang="en-US" sz="2000">
              <a:solidFill>
                <a:schemeClr val="bg1"/>
              </a:solidFill>
            </a:endParaRPr>
          </a:p>
        </p:txBody>
      </p:sp>
      <p:pic>
        <p:nvPicPr>
          <p:cNvPr id="3" name="Picture 2"/>
          <p:cNvPicPr>
            <a:picLocks noChangeAspect="1"/>
          </p:cNvPicPr>
          <p:nvPr/>
        </p:nvPicPr>
        <p:blipFill>
          <a:blip r:embed="rId2"/>
          <a:stretch>
            <a:fillRect/>
          </a:stretch>
        </p:blipFill>
        <p:spPr>
          <a:xfrm>
            <a:off x="916806" y="1690795"/>
            <a:ext cx="911555" cy="367466"/>
          </a:xfrm>
          <a:prstGeom prst="rect">
            <a:avLst/>
          </a:prstGeom>
        </p:spPr>
      </p:pic>
      <p:sp>
        <p:nvSpPr>
          <p:cNvPr id="4" name="TextBox 3"/>
          <p:cNvSpPr txBox="1"/>
          <p:nvPr/>
        </p:nvSpPr>
        <p:spPr>
          <a:xfrm>
            <a:off x="991645" y="1713877"/>
            <a:ext cx="547668" cy="400110"/>
          </a:xfrm>
          <a:prstGeom prst="rect">
            <a:avLst/>
          </a:prstGeom>
          <a:noFill/>
        </p:spPr>
        <p:txBody>
          <a:bodyPr wrap="square" rtlCol="0">
            <a:spAutoFit/>
          </a:bodyPr>
          <a:lstStyle/>
          <a:p>
            <a:pPr algn="ctr"/>
            <a:r>
              <a:rPr lang="en-US" sz="2000" b="1">
                <a:solidFill>
                  <a:schemeClr val="bg1"/>
                </a:solidFill>
              </a:rPr>
              <a:t>2</a:t>
            </a:r>
            <a:r>
              <a:rPr lang="en-US" sz="2000" b="1" smtClean="0">
                <a:solidFill>
                  <a:schemeClr val="bg1"/>
                </a:solidFill>
              </a:rPr>
              <a:t>.</a:t>
            </a:r>
            <a:endParaRPr lang="en-US" sz="2000" b="1">
              <a:solidFill>
                <a:schemeClr val="bg1"/>
              </a:solidFill>
            </a:endParaRPr>
          </a:p>
        </p:txBody>
      </p:sp>
      <p:sp>
        <p:nvSpPr>
          <p:cNvPr id="5" name="TextBox 4"/>
          <p:cNvSpPr txBox="1"/>
          <p:nvPr/>
        </p:nvSpPr>
        <p:spPr>
          <a:xfrm>
            <a:off x="1903200" y="1658151"/>
            <a:ext cx="5237019" cy="477054"/>
          </a:xfrm>
          <a:prstGeom prst="rect">
            <a:avLst/>
          </a:prstGeom>
          <a:noFill/>
        </p:spPr>
        <p:txBody>
          <a:bodyPr wrap="square" rtlCol="0">
            <a:spAutoFit/>
          </a:bodyPr>
          <a:lstStyle/>
          <a:p>
            <a:r>
              <a:rPr lang="en-US" sz="2500" smtClean="0">
                <a:solidFill>
                  <a:schemeClr val="bg1"/>
                </a:solidFill>
                <a:latin typeface="Times New Roman" panose="02020603050405020304" pitchFamily="18" charset="0"/>
                <a:cs typeface="Times New Roman" panose="02020603050405020304" pitchFamily="18" charset="0"/>
              </a:rPr>
              <a:t>Nhược  điểm:</a:t>
            </a:r>
            <a:endParaRPr lang="en-US" sz="2500">
              <a:solidFill>
                <a:schemeClr val="bg1"/>
              </a:solidFill>
              <a:latin typeface="Times New Roman" panose="02020603050405020304" pitchFamily="18" charset="0"/>
              <a:cs typeface="Times New Roman" panose="02020603050405020304" pitchFamily="18" charset="0"/>
            </a:endParaRPr>
          </a:p>
        </p:txBody>
      </p:sp>
      <p:sp>
        <p:nvSpPr>
          <p:cNvPr id="7"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II. KIỂM THỬ HỘP TRẮNG</a:t>
            </a:r>
          </a:p>
        </p:txBody>
      </p:sp>
      <p:sp>
        <p:nvSpPr>
          <p:cNvPr id="8" name="Title 1">
            <a:extLst>
              <a:ext uri="{FF2B5EF4-FFF2-40B4-BE49-F238E27FC236}">
                <a16:creationId xmlns:a16="http://schemas.microsoft.com/office/drawing/2014/main" id="{5B5F6F3E-9F96-4F08-AEF8-9800DE009878}"/>
              </a:ext>
            </a:extLst>
          </p:cNvPr>
          <p:cNvSpPr txBox="1">
            <a:spLocks/>
          </p:cNvSpPr>
          <p:nvPr/>
        </p:nvSpPr>
        <p:spPr>
          <a:xfrm>
            <a:off x="666897" y="1077570"/>
            <a:ext cx="8144593"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5</a:t>
            </a:r>
            <a:r>
              <a:rPr lang="en-US" sz="3000" b="1" smtClean="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Ưu - nhược điểm của kiểm thử hộp trắng</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graphicFrame>
        <p:nvGraphicFramePr>
          <p:cNvPr id="22" name="Diagram 21"/>
          <p:cNvGraphicFramePr/>
          <p:nvPr>
            <p:extLst>
              <p:ext uri="{D42A27DB-BD31-4B8C-83A1-F6EECF244321}">
                <p14:modId xmlns:p14="http://schemas.microsoft.com/office/powerpoint/2010/main" val="1131692666"/>
              </p:ext>
            </p:extLst>
          </p:nvPr>
        </p:nvGraphicFramePr>
        <p:xfrm>
          <a:off x="1145309" y="1913932"/>
          <a:ext cx="10058400" cy="43206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3" name="TextBox 22"/>
          <p:cNvSpPr txBox="1"/>
          <p:nvPr/>
        </p:nvSpPr>
        <p:spPr>
          <a:xfrm>
            <a:off x="1368440" y="2180474"/>
            <a:ext cx="341746" cy="477054"/>
          </a:xfrm>
          <a:prstGeom prst="rect">
            <a:avLst/>
          </a:prstGeom>
          <a:noFill/>
        </p:spPr>
        <p:txBody>
          <a:bodyPr wrap="square" rtlCol="0">
            <a:spAutoFit/>
          </a:bodyPr>
          <a:lstStyle/>
          <a:p>
            <a:r>
              <a:rPr lang="en-US" sz="2500" b="1" smtClean="0">
                <a:solidFill>
                  <a:schemeClr val="accent2">
                    <a:lumMod val="60000"/>
                    <a:lumOff val="40000"/>
                  </a:schemeClr>
                </a:solidFill>
              </a:rPr>
              <a:t>1</a:t>
            </a:r>
            <a:endParaRPr lang="en-US" sz="2500" b="1">
              <a:solidFill>
                <a:schemeClr val="accent2">
                  <a:lumMod val="60000"/>
                  <a:lumOff val="40000"/>
                </a:schemeClr>
              </a:solidFill>
            </a:endParaRPr>
          </a:p>
        </p:txBody>
      </p:sp>
      <p:sp>
        <p:nvSpPr>
          <p:cNvPr id="32" name="TextBox 31"/>
          <p:cNvSpPr txBox="1"/>
          <p:nvPr/>
        </p:nvSpPr>
        <p:spPr>
          <a:xfrm>
            <a:off x="1802109" y="3034807"/>
            <a:ext cx="323712" cy="477054"/>
          </a:xfrm>
          <a:prstGeom prst="rect">
            <a:avLst/>
          </a:prstGeom>
          <a:noFill/>
        </p:spPr>
        <p:txBody>
          <a:bodyPr wrap="square" rtlCol="0">
            <a:spAutoFit/>
          </a:bodyPr>
          <a:lstStyle/>
          <a:p>
            <a:r>
              <a:rPr lang="en-US" sz="2500" smtClean="0">
                <a:solidFill>
                  <a:schemeClr val="accent2">
                    <a:lumMod val="60000"/>
                    <a:lumOff val="40000"/>
                  </a:schemeClr>
                </a:solidFill>
              </a:rPr>
              <a:t>2</a:t>
            </a:r>
            <a:endParaRPr lang="en-US" sz="2500">
              <a:solidFill>
                <a:schemeClr val="accent2">
                  <a:lumMod val="60000"/>
                  <a:lumOff val="40000"/>
                </a:schemeClr>
              </a:solidFill>
            </a:endParaRPr>
          </a:p>
        </p:txBody>
      </p:sp>
      <p:sp>
        <p:nvSpPr>
          <p:cNvPr id="33" name="TextBox 32"/>
          <p:cNvSpPr txBox="1"/>
          <p:nvPr/>
        </p:nvSpPr>
        <p:spPr>
          <a:xfrm>
            <a:off x="1903200" y="3898369"/>
            <a:ext cx="595456" cy="477054"/>
          </a:xfrm>
          <a:prstGeom prst="rect">
            <a:avLst/>
          </a:prstGeom>
          <a:noFill/>
        </p:spPr>
        <p:txBody>
          <a:bodyPr wrap="square" rtlCol="0">
            <a:spAutoFit/>
          </a:bodyPr>
          <a:lstStyle/>
          <a:p>
            <a:r>
              <a:rPr lang="en-US" sz="2500" smtClean="0">
                <a:solidFill>
                  <a:schemeClr val="accent2">
                    <a:lumMod val="60000"/>
                    <a:lumOff val="40000"/>
                  </a:schemeClr>
                </a:solidFill>
              </a:rPr>
              <a:t>3</a:t>
            </a:r>
            <a:endParaRPr lang="en-US" sz="2500">
              <a:solidFill>
                <a:schemeClr val="accent2">
                  <a:lumMod val="60000"/>
                  <a:lumOff val="40000"/>
                </a:schemeClr>
              </a:solidFill>
            </a:endParaRPr>
          </a:p>
        </p:txBody>
      </p:sp>
      <p:sp>
        <p:nvSpPr>
          <p:cNvPr id="34" name="TextBox 33"/>
          <p:cNvSpPr txBox="1"/>
          <p:nvPr/>
        </p:nvSpPr>
        <p:spPr>
          <a:xfrm>
            <a:off x="1786530" y="4631204"/>
            <a:ext cx="354870" cy="477054"/>
          </a:xfrm>
          <a:prstGeom prst="rect">
            <a:avLst/>
          </a:prstGeom>
          <a:noFill/>
        </p:spPr>
        <p:txBody>
          <a:bodyPr wrap="square" rtlCol="0">
            <a:spAutoFit/>
          </a:bodyPr>
          <a:lstStyle/>
          <a:p>
            <a:r>
              <a:rPr lang="en-US" sz="2500" smtClean="0">
                <a:solidFill>
                  <a:schemeClr val="accent2">
                    <a:lumMod val="60000"/>
                    <a:lumOff val="40000"/>
                  </a:schemeClr>
                </a:solidFill>
              </a:rPr>
              <a:t>4</a:t>
            </a:r>
            <a:endParaRPr lang="en-US" sz="2500">
              <a:solidFill>
                <a:schemeClr val="accent2">
                  <a:lumMod val="60000"/>
                  <a:lumOff val="40000"/>
                </a:schemeClr>
              </a:solidFill>
            </a:endParaRPr>
          </a:p>
        </p:txBody>
      </p:sp>
      <p:sp>
        <p:nvSpPr>
          <p:cNvPr id="35" name="TextBox 34"/>
          <p:cNvSpPr txBox="1"/>
          <p:nvPr/>
        </p:nvSpPr>
        <p:spPr>
          <a:xfrm>
            <a:off x="1383753" y="5514110"/>
            <a:ext cx="341746" cy="477054"/>
          </a:xfrm>
          <a:prstGeom prst="rect">
            <a:avLst/>
          </a:prstGeom>
          <a:noFill/>
        </p:spPr>
        <p:txBody>
          <a:bodyPr wrap="square" rtlCol="0">
            <a:spAutoFit/>
          </a:bodyPr>
          <a:lstStyle/>
          <a:p>
            <a:r>
              <a:rPr lang="en-US" sz="2500" smtClean="0">
                <a:solidFill>
                  <a:schemeClr val="accent2">
                    <a:lumMod val="60000"/>
                    <a:lumOff val="40000"/>
                  </a:schemeClr>
                </a:solidFill>
              </a:rPr>
              <a:t>5</a:t>
            </a:r>
            <a:endParaRPr lang="en-US" sz="2500">
              <a:solidFill>
                <a:schemeClr val="accent2">
                  <a:lumMod val="60000"/>
                  <a:lumOff val="40000"/>
                </a:schemeClr>
              </a:solidFill>
            </a:endParaRPr>
          </a:p>
        </p:txBody>
      </p:sp>
    </p:spTree>
    <p:extLst>
      <p:ext uri="{BB962C8B-B14F-4D97-AF65-F5344CB8AC3E}">
        <p14:creationId xmlns:p14="http://schemas.microsoft.com/office/powerpoint/2010/main" val="1374461223"/>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arn(inVertical)">
                                      <p:cBhvr>
                                        <p:cTn id="15" dur="500"/>
                                        <p:tgtEl>
                                          <p:spTgt spid="3"/>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barn(inVertical)">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circle(in)">
                                      <p:cBhvr>
                                        <p:cTn id="23" dur="2000"/>
                                        <p:tgtEl>
                                          <p:spTgt spid="23"/>
                                        </p:tgtEl>
                                      </p:cBhvr>
                                    </p:animEffect>
                                  </p:childTnLst>
                                </p:cTn>
                              </p:par>
                              <p:par>
                                <p:cTn id="24" presetID="6" presetClass="entr" presetSubtype="16"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circle(in)">
                                      <p:cBhvr>
                                        <p:cTn id="26" dur="2000"/>
                                        <p:tgtEl>
                                          <p:spTgt spid="32"/>
                                        </p:tgtEl>
                                      </p:cBhvr>
                                    </p:animEffect>
                                  </p:childTnLst>
                                </p:cTn>
                              </p:par>
                              <p:par>
                                <p:cTn id="27" presetID="6" presetClass="entr" presetSubtype="16"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circle(in)">
                                      <p:cBhvr>
                                        <p:cTn id="29" dur="2000"/>
                                        <p:tgtEl>
                                          <p:spTgt spid="33"/>
                                        </p:tgtEl>
                                      </p:cBhvr>
                                    </p:animEffect>
                                  </p:childTnLst>
                                </p:cTn>
                              </p:par>
                              <p:par>
                                <p:cTn id="30" presetID="6" presetClass="entr" presetSubtype="16"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circle(in)">
                                      <p:cBhvr>
                                        <p:cTn id="32" dur="2000"/>
                                        <p:tgtEl>
                                          <p:spTgt spid="34"/>
                                        </p:tgtEl>
                                      </p:cBhvr>
                                    </p:animEffect>
                                  </p:childTnLst>
                                </p:cTn>
                              </p:par>
                              <p:par>
                                <p:cTn id="33" presetID="6" presetClass="entr" presetSubtype="16" fill="hold" grpId="0" nodeType="with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circle(in)">
                                      <p:cBhvr>
                                        <p:cTn id="35" dur="2000"/>
                                        <p:tgtEl>
                                          <p:spTgt spid="35"/>
                                        </p:tgtEl>
                                      </p:cBhvr>
                                    </p:animEffect>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grpId="0" nodeType="click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barn(inVertical)">
                                      <p:cBhvr>
                                        <p:cTn id="4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Graphic spid="22" grpId="0">
        <p:bldAsOne/>
      </p:bldGraphic>
      <p:bldP spid="23" grpId="0"/>
      <p:bldP spid="32" grpId="0"/>
      <p:bldP spid="33" grpId="0"/>
      <p:bldP spid="34" grpId="0"/>
      <p:bldP spid="3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26</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II. KIỂM THỬ HỘP TRẮNG</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42554"/>
            <a:ext cx="7740502"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6</a:t>
            </a:r>
            <a:r>
              <a:rPr lang="en-US" sz="3000" b="1" smtClean="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Kỹ</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thuật</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đường</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cơ</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bản</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đồ</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thị</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dòng</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857710C8-17F9-4CA0-9BDB-30B8ACE85E89}"/>
              </a:ext>
            </a:extLst>
          </p:cNvPr>
          <p:cNvSpPr txBox="1"/>
          <p:nvPr/>
        </p:nvSpPr>
        <p:spPr>
          <a:xfrm>
            <a:off x="1147189" y="1680637"/>
            <a:ext cx="9324166" cy="4131900"/>
          </a:xfrm>
          <a:prstGeom prst="rect">
            <a:avLst/>
          </a:prstGeom>
          <a:noFill/>
        </p:spPr>
        <p:txBody>
          <a:bodyPr wrap="square">
            <a:spAutoFit/>
          </a:bodyPr>
          <a:lstStyle/>
          <a:p>
            <a:pPr marL="342900" indent="-342900">
              <a:lnSpc>
                <a:spcPct val="150000"/>
              </a:lnSpc>
              <a:buFont typeface="Wingdings" panose="05000000000000000000" pitchFamily="2" charset="2"/>
              <a:buChar char="Ø"/>
            </a:pP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Tom McCabe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đưa</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ra </a:t>
            </a:r>
            <a:r>
              <a:rPr lang="en-US" sz="2500" b="1"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đầu</a:t>
            </a:r>
            <a:r>
              <a:rPr lang="en-US" sz="2500" b="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tiên </a:t>
            </a:r>
            <a:r>
              <a:rPr lang="en-US" sz="2500" b="1"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năm 1976</a:t>
            </a:r>
            <a:endPar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a:p>
            <a:pPr marL="342900" indent="-342900">
              <a:lnSpc>
                <a:spcPct val="150000"/>
              </a:lnSpc>
              <a:buFont typeface="Wingdings" panose="05000000000000000000" pitchFamily="2" charset="2"/>
              <a:buChar char="Ø"/>
            </a:pP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Đồ</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thị</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dòng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gần</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giống</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đồ</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thị</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luồng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điều</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khiển</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của</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chương</a:t>
            </a:r>
            <a:r>
              <a:rPr lang="en-US" sz="250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trình</a:t>
            </a:r>
            <a:endPar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a:p>
            <a:pPr marL="342900" indent="-342900">
              <a:lnSpc>
                <a:spcPct val="150000"/>
              </a:lnSpc>
              <a:buFont typeface="Wingdings" panose="05000000000000000000" pitchFamily="2" charset="2"/>
              <a:buChar char="Ø"/>
            </a:pPr>
            <a:r>
              <a:rPr lang="en-US" altLang="en-US" sz="2500" b="1" smtClean="0">
                <a:solidFill>
                  <a:schemeClr val="bg1"/>
                </a:solidFill>
                <a:latin typeface="Times New Roman" panose="02020603050405020304" pitchFamily="18" charset="0"/>
                <a:cs typeface="Times New Roman" panose="02020603050405020304" pitchFamily="18" charset="0"/>
              </a:rPr>
              <a:t>Nó </a:t>
            </a:r>
            <a:r>
              <a:rPr lang="en-US" altLang="en-US" sz="2500">
                <a:solidFill>
                  <a:schemeClr val="bg1"/>
                </a:solidFill>
                <a:latin typeface="Times New Roman" panose="02020603050405020304" pitchFamily="18" charset="0"/>
                <a:cs typeface="Times New Roman" panose="02020603050405020304" pitchFamily="18" charset="0"/>
              </a:rPr>
              <a:t>nhận được từ đồ thị luồng điều khiển của chương trình bằng cách</a:t>
            </a:r>
            <a:r>
              <a:rPr lang="en-US" altLang="en-US" sz="2500" smtClean="0">
                <a:solidFill>
                  <a:schemeClr val="bg1"/>
                </a:solidFill>
                <a:latin typeface="Times New Roman" panose="02020603050405020304" pitchFamily="18" charset="0"/>
                <a:cs typeface="Times New Roman" panose="02020603050405020304" pitchFamily="18" charset="0"/>
              </a:rPr>
              <a:t>:</a:t>
            </a:r>
          </a:p>
          <a:p>
            <a:pPr>
              <a:lnSpc>
                <a:spcPct val="150000"/>
              </a:lnSpc>
            </a:pPr>
            <a:r>
              <a:rPr lang="en-US" altLang="en-US" sz="2500" smtClean="0">
                <a:solidFill>
                  <a:schemeClr val="bg1"/>
                </a:solidFill>
                <a:latin typeface="Times New Roman" panose="02020603050405020304" pitchFamily="18" charset="0"/>
                <a:cs typeface="Times New Roman" panose="02020603050405020304" pitchFamily="18" charset="0"/>
              </a:rPr>
              <a:t>   + Gộp </a:t>
            </a:r>
            <a:r>
              <a:rPr lang="en-US" altLang="en-US" sz="2500">
                <a:solidFill>
                  <a:schemeClr val="bg1"/>
                </a:solidFill>
                <a:latin typeface="Times New Roman" panose="02020603050405020304" pitchFamily="18" charset="0"/>
                <a:cs typeface="Times New Roman" panose="02020603050405020304" pitchFamily="18" charset="0"/>
              </a:rPr>
              <a:t>các lệnh tuần tự </a:t>
            </a:r>
            <a:r>
              <a:rPr lang="en-US" altLang="en-US" sz="2500" smtClean="0">
                <a:solidFill>
                  <a:schemeClr val="bg1"/>
                </a:solidFill>
                <a:latin typeface="Times New Roman" panose="02020603050405020304" pitchFamily="18" charset="0"/>
                <a:cs typeface="Times New Roman" panose="02020603050405020304" pitchFamily="18" charset="0"/>
              </a:rPr>
              <a:t>liên tiếp thành </a:t>
            </a:r>
            <a:r>
              <a:rPr lang="en-US" altLang="en-US" sz="2500" smtClean="0">
                <a:solidFill>
                  <a:schemeClr val="accent2">
                    <a:lumMod val="60000"/>
                    <a:lumOff val="40000"/>
                  </a:schemeClr>
                </a:solidFill>
                <a:latin typeface="Times New Roman" panose="02020603050405020304" pitchFamily="18" charset="0"/>
                <a:cs typeface="Times New Roman" panose="02020603050405020304" pitchFamily="18" charset="0"/>
              </a:rPr>
              <a:t>1 nút</a:t>
            </a:r>
          </a:p>
          <a:p>
            <a:pPr>
              <a:lnSpc>
                <a:spcPct val="150000"/>
              </a:lnSpc>
            </a:pPr>
            <a:r>
              <a:rPr lang="en-US" altLang="en-US" sz="2500" smtClean="0">
                <a:solidFill>
                  <a:schemeClr val="bg1"/>
                </a:solidFill>
                <a:latin typeface="Times New Roman" panose="02020603050405020304" pitchFamily="18" charset="0"/>
                <a:cs typeface="Times New Roman" panose="02020603050405020304" pitchFamily="18" charset="0"/>
              </a:rPr>
              <a:t>   + Thay </a:t>
            </a:r>
            <a:r>
              <a:rPr lang="en-US" altLang="en-US" sz="2500">
                <a:solidFill>
                  <a:schemeClr val="bg1"/>
                </a:solidFill>
                <a:latin typeface="Times New Roman" panose="02020603050405020304" pitchFamily="18" charset="0"/>
                <a:cs typeface="Times New Roman" panose="02020603050405020304" pitchFamily="18" charset="0"/>
              </a:rPr>
              <a:t>lệnh rẽ nhánh và điểm kết thúc của các đường điều khiển bằng </a:t>
            </a:r>
            <a:r>
              <a:rPr lang="en-US" altLang="en-US" sz="2500">
                <a:solidFill>
                  <a:schemeClr val="accent2">
                    <a:lumMod val="60000"/>
                    <a:lumOff val="40000"/>
                  </a:schemeClr>
                </a:solidFill>
                <a:latin typeface="Times New Roman" panose="02020603050405020304" pitchFamily="18" charset="0"/>
                <a:cs typeface="Times New Roman" panose="02020603050405020304" pitchFamily="18" charset="0"/>
              </a:rPr>
              <a:t>1 nút vị </a:t>
            </a:r>
            <a:r>
              <a:rPr lang="en-US" altLang="en-US" sz="2500" smtClean="0">
                <a:solidFill>
                  <a:schemeClr val="accent2">
                    <a:lumMod val="60000"/>
                    <a:lumOff val="40000"/>
                  </a:schemeClr>
                </a:solidFill>
                <a:latin typeface="Times New Roman" panose="02020603050405020304" pitchFamily="18" charset="0"/>
                <a:cs typeface="Times New Roman" panose="02020603050405020304" pitchFamily="18" charset="0"/>
              </a:rPr>
              <a:t>từ</a:t>
            </a:r>
            <a:endParaRPr lang="en-US" altLang="en-US" sz="2500">
              <a:solidFill>
                <a:schemeClr val="accent2">
                  <a:lumMod val="60000"/>
                  <a:lumOff val="40000"/>
                </a:schemeClr>
              </a:solidFill>
              <a:latin typeface="Times New Roman" panose="02020603050405020304" pitchFamily="18" charset="0"/>
              <a:cs typeface="Times New Roman" panose="02020603050405020304" pitchFamily="18" charset="0"/>
            </a:endParaRPr>
          </a:p>
        </p:txBody>
      </p:sp>
      <p:sp>
        <p:nvSpPr>
          <p:cNvPr id="20" name="Footer Placeholder 3">
            <a:extLst>
              <a:ext uri="{FF2B5EF4-FFF2-40B4-BE49-F238E27FC236}">
                <a16:creationId xmlns:a16="http://schemas.microsoft.com/office/drawing/2014/main" id="{353A5161-5D90-4F84-B1B9-E0C820A10E58}"/>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26/30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2321114"/>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arn(inVertic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1">
                                            <p:txEl>
                                              <p:pRg st="0" end="0"/>
                                            </p:txEl>
                                          </p:spTgt>
                                        </p:tgtEl>
                                        <p:attrNameLst>
                                          <p:attrName>style.visibility</p:attrName>
                                        </p:attrNameLst>
                                      </p:cBhvr>
                                      <p:to>
                                        <p:strVal val="visible"/>
                                      </p:to>
                                    </p:set>
                                    <p:animEffect transition="in" filter="barn(inVertical)">
                                      <p:cBhvr>
                                        <p:cTn id="17" dur="500"/>
                                        <p:tgtEl>
                                          <p:spTgt spid="11">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1">
                                            <p:txEl>
                                              <p:pRg st="1" end="1"/>
                                            </p:txEl>
                                          </p:spTgt>
                                        </p:tgtEl>
                                        <p:attrNameLst>
                                          <p:attrName>style.visibility</p:attrName>
                                        </p:attrNameLst>
                                      </p:cBhvr>
                                      <p:to>
                                        <p:strVal val="visible"/>
                                      </p:to>
                                    </p:set>
                                    <p:animEffect transition="in" filter="barn(inVertical)">
                                      <p:cBhvr>
                                        <p:cTn id="22" dur="500"/>
                                        <p:tgtEl>
                                          <p:spTgt spid="11">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11">
                                            <p:txEl>
                                              <p:pRg st="2" end="2"/>
                                            </p:txEl>
                                          </p:spTgt>
                                        </p:tgtEl>
                                        <p:attrNameLst>
                                          <p:attrName>style.visibility</p:attrName>
                                        </p:attrNameLst>
                                      </p:cBhvr>
                                      <p:to>
                                        <p:strVal val="visible"/>
                                      </p:to>
                                    </p:set>
                                    <p:animEffect transition="in" filter="barn(inVertical)">
                                      <p:cBhvr>
                                        <p:cTn id="27" dur="500"/>
                                        <p:tgtEl>
                                          <p:spTgt spid="11">
                                            <p:txEl>
                                              <p:pRg st="2" end="2"/>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11">
                                            <p:txEl>
                                              <p:pRg st="3" end="3"/>
                                            </p:txEl>
                                          </p:spTgt>
                                        </p:tgtEl>
                                        <p:attrNameLst>
                                          <p:attrName>style.visibility</p:attrName>
                                        </p:attrNameLst>
                                      </p:cBhvr>
                                      <p:to>
                                        <p:strVal val="visible"/>
                                      </p:to>
                                    </p:set>
                                    <p:animEffect transition="in" filter="barn(inVertical)">
                                      <p:cBhvr>
                                        <p:cTn id="30" dur="500"/>
                                        <p:tgtEl>
                                          <p:spTgt spid="11">
                                            <p:txEl>
                                              <p:pRg st="3" end="3"/>
                                            </p:txEl>
                                          </p:spTgt>
                                        </p:tgtEl>
                                      </p:cBhvr>
                                    </p:animEffect>
                                  </p:childTnLst>
                                </p:cTn>
                              </p:par>
                              <p:par>
                                <p:cTn id="31" presetID="16" presetClass="entr" presetSubtype="21" fill="hold" nodeType="withEffect">
                                  <p:stCondLst>
                                    <p:cond delay="0"/>
                                  </p:stCondLst>
                                  <p:childTnLst>
                                    <p:set>
                                      <p:cBhvr>
                                        <p:cTn id="32" dur="1" fill="hold">
                                          <p:stCondLst>
                                            <p:cond delay="0"/>
                                          </p:stCondLst>
                                        </p:cTn>
                                        <p:tgtEl>
                                          <p:spTgt spid="11">
                                            <p:txEl>
                                              <p:pRg st="4" end="4"/>
                                            </p:txEl>
                                          </p:spTgt>
                                        </p:tgtEl>
                                        <p:attrNameLst>
                                          <p:attrName>style.visibility</p:attrName>
                                        </p:attrNameLst>
                                      </p:cBhvr>
                                      <p:to>
                                        <p:strVal val="visible"/>
                                      </p:to>
                                    </p:set>
                                    <p:animEffect transition="in" filter="barn(inVertical)">
                                      <p:cBhvr>
                                        <p:cTn id="33"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27</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7242544"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II. KIỂM THỬ HỘP TRẮNG</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7" y="1142554"/>
            <a:ext cx="8284535"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6</a:t>
            </a:r>
            <a:r>
              <a:rPr lang="en-US" sz="3000" b="1" smtClean="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Kỹ</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thuật</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đường</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cơ</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bản</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đồ</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thị</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dòng</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tiếp</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a:t>
            </a:r>
          </a:p>
        </p:txBody>
      </p:sp>
      <p:sp>
        <p:nvSpPr>
          <p:cNvPr id="17" name="Footer Placeholder 3">
            <a:extLst>
              <a:ext uri="{FF2B5EF4-FFF2-40B4-BE49-F238E27FC236}">
                <a16:creationId xmlns:a16="http://schemas.microsoft.com/office/drawing/2014/main" id="{5FA4A572-C53B-4081-8349-A456674BD39D}"/>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27/30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8" name="Rectangle 7"/>
          <p:cNvSpPr/>
          <p:nvPr/>
        </p:nvSpPr>
        <p:spPr>
          <a:xfrm>
            <a:off x="1443369" y="1720816"/>
            <a:ext cx="9289285" cy="1631216"/>
          </a:xfrm>
          <a:prstGeom prst="rect">
            <a:avLst/>
          </a:prstGeom>
        </p:spPr>
        <p:txBody>
          <a:bodyPr wrap="square">
            <a:spAutoFit/>
          </a:bodyPr>
          <a:lstStyle/>
          <a:p>
            <a:pPr marL="469900" lvl="0" indent="-469900" fontAlgn="base">
              <a:lnSpc>
                <a:spcPct val="90000"/>
              </a:lnSpc>
              <a:spcBef>
                <a:spcPct val="20000"/>
              </a:spcBef>
              <a:spcAft>
                <a:spcPct val="0"/>
              </a:spcAft>
              <a:buClr>
                <a:schemeClr val="bg1"/>
              </a:buClr>
              <a:buFont typeface="Wingdings" panose="05000000000000000000" pitchFamily="2" charset="2"/>
              <a:buChar char="Ø"/>
            </a:pPr>
            <a:r>
              <a:rPr lang="en-US" altLang="en-US" sz="2500" b="1" kern="0">
                <a:solidFill>
                  <a:schemeClr val="bg1"/>
                </a:solidFill>
                <a:latin typeface="Times New Roman" panose="02020603050405020304" pitchFamily="18" charset="0"/>
                <a:cs typeface="Times New Roman" panose="02020603050405020304" pitchFamily="18" charset="0"/>
              </a:rPr>
              <a:t>Cấu trúc </a:t>
            </a:r>
            <a:r>
              <a:rPr lang="en-US" altLang="en-US" sz="2500" kern="0">
                <a:solidFill>
                  <a:schemeClr val="bg1"/>
                </a:solidFill>
                <a:latin typeface="Times New Roman" panose="02020603050405020304" pitchFamily="18" charset="0"/>
                <a:cs typeface="Times New Roman" panose="02020603050405020304" pitchFamily="18" charset="0"/>
              </a:rPr>
              <a:t>đồ thi dòng gồm:</a:t>
            </a:r>
          </a:p>
          <a:p>
            <a:pPr marL="908050" lvl="1" indent="-436563" fontAlgn="base">
              <a:lnSpc>
                <a:spcPct val="90000"/>
              </a:lnSpc>
              <a:spcBef>
                <a:spcPct val="20000"/>
              </a:spcBef>
              <a:spcAft>
                <a:spcPct val="0"/>
              </a:spcAft>
              <a:buClr>
                <a:schemeClr val="bg1"/>
              </a:buClr>
              <a:buFont typeface="Wingdings" panose="05000000000000000000" pitchFamily="2" charset="2"/>
              <a:buChar char="ü"/>
            </a:pPr>
            <a:r>
              <a:rPr lang="en-US" altLang="en-US" sz="2500" kern="0">
                <a:solidFill>
                  <a:schemeClr val="accent2">
                    <a:lumMod val="60000"/>
                    <a:lumOff val="40000"/>
                  </a:schemeClr>
                </a:solidFill>
                <a:latin typeface="Times New Roman" panose="02020603050405020304" pitchFamily="18" charset="0"/>
                <a:cs typeface="Times New Roman" panose="02020603050405020304" pitchFamily="18" charset="0"/>
              </a:rPr>
              <a:t>mỗi nút </a:t>
            </a:r>
            <a:r>
              <a:rPr lang="en-US" altLang="en-US" sz="2500" kern="0">
                <a:solidFill>
                  <a:schemeClr val="bg1"/>
                </a:solidFill>
                <a:latin typeface="Times New Roman" panose="02020603050405020304" pitchFamily="18" charset="0"/>
                <a:cs typeface="Times New Roman" panose="02020603050405020304" pitchFamily="18" charset="0"/>
              </a:rPr>
              <a:t>(hình tròn) biểu thị một hay một số </a:t>
            </a:r>
            <a:r>
              <a:rPr lang="en-US" altLang="en-US" sz="2500" kern="0">
                <a:solidFill>
                  <a:schemeClr val="accent2">
                    <a:lumMod val="60000"/>
                    <a:lumOff val="40000"/>
                  </a:schemeClr>
                </a:solidFill>
                <a:latin typeface="Times New Roman" panose="02020603050405020304" pitchFamily="18" charset="0"/>
                <a:cs typeface="Times New Roman" panose="02020603050405020304" pitchFamily="18" charset="0"/>
              </a:rPr>
              <a:t>lệnh tuần tự</a:t>
            </a:r>
            <a:r>
              <a:rPr lang="en-US" altLang="en-US" sz="2500" kern="0">
                <a:solidFill>
                  <a:schemeClr val="bg1"/>
                </a:solidFill>
                <a:latin typeface="Times New Roman" panose="02020603050405020304" pitchFamily="18" charset="0"/>
                <a:cs typeface="Times New Roman" panose="02020603050405020304" pitchFamily="18" charset="0"/>
              </a:rPr>
              <a:t>, hoặc thay cho </a:t>
            </a:r>
            <a:r>
              <a:rPr lang="en-US" altLang="en-US" sz="2500" kern="0">
                <a:solidFill>
                  <a:schemeClr val="accent2">
                    <a:lumMod val="60000"/>
                    <a:lumOff val="40000"/>
                  </a:schemeClr>
                </a:solidFill>
                <a:latin typeface="Times New Roman" panose="02020603050405020304" pitchFamily="18" charset="0"/>
                <a:cs typeface="Times New Roman" panose="02020603050405020304" pitchFamily="18" charset="0"/>
              </a:rPr>
              <a:t>điểm hội tụ </a:t>
            </a:r>
            <a:r>
              <a:rPr lang="en-US" altLang="en-US" sz="2500" kern="0">
                <a:solidFill>
                  <a:schemeClr val="bg1"/>
                </a:solidFill>
                <a:latin typeface="Times New Roman" panose="02020603050405020304" pitchFamily="18" charset="0"/>
                <a:cs typeface="Times New Roman" panose="02020603050405020304" pitchFamily="18" charset="0"/>
              </a:rPr>
              <a:t>các đường điều khiển.</a:t>
            </a:r>
          </a:p>
          <a:p>
            <a:pPr marL="908050" lvl="1" indent="-436563" fontAlgn="base">
              <a:lnSpc>
                <a:spcPct val="90000"/>
              </a:lnSpc>
              <a:spcBef>
                <a:spcPct val="20000"/>
              </a:spcBef>
              <a:spcAft>
                <a:spcPct val="0"/>
              </a:spcAft>
              <a:buClr>
                <a:schemeClr val="bg1"/>
              </a:buClr>
              <a:buFont typeface="Wingdings" panose="05000000000000000000" pitchFamily="2" charset="2"/>
              <a:buChar char="ü"/>
            </a:pPr>
            <a:r>
              <a:rPr lang="en-US" altLang="en-US" sz="2500" kern="0">
                <a:solidFill>
                  <a:schemeClr val="bg1"/>
                </a:solidFill>
                <a:latin typeface="Times New Roman" panose="02020603050405020304" pitchFamily="18" charset="0"/>
                <a:cs typeface="Times New Roman" panose="02020603050405020304" pitchFamily="18" charset="0"/>
              </a:rPr>
              <a:t>mỗi cạnh nối hai nút biểu diễn dòng điều </a:t>
            </a:r>
            <a:r>
              <a:rPr lang="en-US" altLang="en-US" sz="2500" kern="0" smtClean="0">
                <a:solidFill>
                  <a:schemeClr val="bg1"/>
                </a:solidFill>
                <a:latin typeface="Times New Roman" panose="02020603050405020304" pitchFamily="18" charset="0"/>
                <a:cs typeface="Times New Roman" panose="02020603050405020304" pitchFamily="18" charset="0"/>
              </a:rPr>
              <a:t>khiển </a:t>
            </a:r>
            <a:r>
              <a:rPr lang="en-US" altLang="en-US" sz="2500" kern="0" smtClean="0">
                <a:solidFill>
                  <a:schemeClr val="accent2">
                    <a:lumMod val="60000"/>
                    <a:lumOff val="40000"/>
                  </a:schemeClr>
                </a:solidFill>
                <a:latin typeface="Times New Roman" panose="02020603050405020304" pitchFamily="18" charset="0"/>
                <a:cs typeface="Times New Roman" panose="02020603050405020304" pitchFamily="18" charset="0"/>
              </a:rPr>
              <a:t>( cung)</a:t>
            </a:r>
            <a:endParaRPr lang="en-US" altLang="en-US" sz="2500" kern="0">
              <a:solidFill>
                <a:schemeClr val="accent2">
                  <a:lumMod val="60000"/>
                  <a:lumOff val="40000"/>
                </a:schemeClr>
              </a:solidFill>
              <a:latin typeface="Times New Roman" panose="02020603050405020304" pitchFamily="18" charset="0"/>
              <a:cs typeface="Times New Roman" panose="02020603050405020304" pitchFamily="18" charset="0"/>
            </a:endParaRPr>
          </a:p>
        </p:txBody>
      </p:sp>
      <p:sp>
        <p:nvSpPr>
          <p:cNvPr id="9" name="Rectangle 8"/>
          <p:cNvSpPr/>
          <p:nvPr/>
        </p:nvSpPr>
        <p:spPr>
          <a:xfrm>
            <a:off x="1443369" y="3398946"/>
            <a:ext cx="9095322" cy="1977464"/>
          </a:xfrm>
          <a:prstGeom prst="rect">
            <a:avLst/>
          </a:prstGeom>
        </p:spPr>
        <p:txBody>
          <a:bodyPr wrap="square">
            <a:spAutoFit/>
          </a:bodyPr>
          <a:lstStyle/>
          <a:p>
            <a:pPr marL="469900" lvl="0" indent="-469900" fontAlgn="base">
              <a:lnSpc>
                <a:spcPct val="90000"/>
              </a:lnSpc>
              <a:spcBef>
                <a:spcPct val="20000"/>
              </a:spcBef>
              <a:spcAft>
                <a:spcPct val="0"/>
              </a:spcAft>
              <a:buClr>
                <a:schemeClr val="bg1"/>
              </a:buClr>
              <a:buFont typeface="Wingdings" panose="05000000000000000000" pitchFamily="2" charset="2"/>
              <a:buChar char="Ø"/>
            </a:pPr>
            <a:r>
              <a:rPr lang="en-US" altLang="en-US" sz="2500" kern="0">
                <a:solidFill>
                  <a:schemeClr val="bg1"/>
                </a:solidFill>
                <a:latin typeface="Times New Roman" panose="02020603050405020304" pitchFamily="18" charset="0"/>
                <a:cs typeface="Times New Roman" panose="02020603050405020304" pitchFamily="18" charset="0"/>
              </a:rPr>
              <a:t>Kết quả: đồ </a:t>
            </a:r>
            <a:r>
              <a:rPr lang="en-US" altLang="en-US" sz="2500" kern="0" smtClean="0">
                <a:solidFill>
                  <a:schemeClr val="bg1"/>
                </a:solidFill>
                <a:latin typeface="Times New Roman" panose="02020603050405020304" pitchFamily="18" charset="0"/>
                <a:cs typeface="Times New Roman" panose="02020603050405020304" pitchFamily="18" charset="0"/>
              </a:rPr>
              <a:t>thị </a:t>
            </a:r>
            <a:r>
              <a:rPr lang="en-US" altLang="en-US" sz="2500" kern="0">
                <a:solidFill>
                  <a:schemeClr val="bg1"/>
                </a:solidFill>
                <a:latin typeface="Times New Roman" panose="02020603050405020304" pitchFamily="18" charset="0"/>
                <a:cs typeface="Times New Roman" panose="02020603050405020304" pitchFamily="18" charset="0"/>
              </a:rPr>
              <a:t>dòng</a:t>
            </a:r>
          </a:p>
          <a:p>
            <a:pPr marL="814387" lvl="1" indent="-342900" fontAlgn="base">
              <a:lnSpc>
                <a:spcPct val="90000"/>
              </a:lnSpc>
              <a:spcBef>
                <a:spcPct val="20000"/>
              </a:spcBef>
              <a:spcAft>
                <a:spcPct val="0"/>
              </a:spcAft>
              <a:buClr>
                <a:schemeClr val="bg1"/>
              </a:buClr>
              <a:buFont typeface="Wingdings" panose="05000000000000000000" pitchFamily="2" charset="2"/>
              <a:buChar char="ü"/>
            </a:pPr>
            <a:r>
              <a:rPr lang="en-US" altLang="en-US" sz="2500" kern="0">
                <a:solidFill>
                  <a:schemeClr val="bg1"/>
                </a:solidFill>
                <a:latin typeface="Times New Roman" panose="02020603050405020304" pitchFamily="18" charset="0"/>
                <a:cs typeface="Times New Roman" panose="02020603050405020304" pitchFamily="18" charset="0"/>
              </a:rPr>
              <a:t>Chia mặt phẳng thành nhiều </a:t>
            </a:r>
            <a:r>
              <a:rPr lang="en-US" altLang="en-US" sz="2500" kern="0">
                <a:solidFill>
                  <a:schemeClr val="accent2">
                    <a:lumMod val="60000"/>
                    <a:lumOff val="40000"/>
                  </a:schemeClr>
                </a:solidFill>
                <a:latin typeface="Times New Roman" panose="02020603050405020304" pitchFamily="18" charset="0"/>
                <a:cs typeface="Times New Roman" panose="02020603050405020304" pitchFamily="18" charset="0"/>
              </a:rPr>
              <a:t>miền</a:t>
            </a:r>
            <a:r>
              <a:rPr lang="en-US" altLang="en-US" sz="2500" kern="0" smtClean="0">
                <a:solidFill>
                  <a:schemeClr val="bg1"/>
                </a:solidFill>
                <a:latin typeface="Times New Roman" panose="02020603050405020304" pitchFamily="18" charset="0"/>
                <a:cs typeface="Times New Roman" panose="02020603050405020304" pitchFamily="18" charset="0"/>
              </a:rPr>
              <a:t>. ( </a:t>
            </a:r>
            <a:r>
              <a:rPr lang="en-US" sz="2500" smtClean="0">
                <a:solidFill>
                  <a:schemeClr val="bg1"/>
                </a:solidFill>
                <a:latin typeface="Times New Roman" panose="02020603050405020304" pitchFamily="18" charset="0"/>
                <a:cs typeface="Times New Roman" panose="02020603050405020304" pitchFamily="18" charset="0"/>
              </a:rPr>
              <a:t>Miền </a:t>
            </a:r>
            <a:r>
              <a:rPr lang="en-US" sz="2500">
                <a:solidFill>
                  <a:schemeClr val="bg1"/>
                </a:solidFill>
                <a:latin typeface="Times New Roman" panose="02020603050405020304" pitchFamily="18" charset="0"/>
                <a:cs typeface="Times New Roman" panose="02020603050405020304" pitchFamily="18" charset="0"/>
              </a:rPr>
              <a:t>là phần mặt phẳng giới hạn bởi các </a:t>
            </a:r>
            <a:r>
              <a:rPr lang="en-US" sz="2500">
                <a:solidFill>
                  <a:schemeClr val="accent2"/>
                </a:solidFill>
                <a:latin typeface="Times New Roman" panose="02020603050405020304" pitchFamily="18" charset="0"/>
                <a:cs typeface="Times New Roman" panose="02020603050405020304" pitchFamily="18" charset="0"/>
              </a:rPr>
              <a:t>cung</a:t>
            </a:r>
            <a:r>
              <a:rPr lang="en-US" sz="2500">
                <a:solidFill>
                  <a:schemeClr val="bg1"/>
                </a:solidFill>
                <a:latin typeface="Times New Roman" panose="02020603050405020304" pitchFamily="18" charset="0"/>
                <a:cs typeface="Times New Roman" panose="02020603050405020304" pitchFamily="18" charset="0"/>
              </a:rPr>
              <a:t> và </a:t>
            </a:r>
            <a:r>
              <a:rPr lang="en-US" sz="2500">
                <a:solidFill>
                  <a:schemeClr val="accent2"/>
                </a:solidFill>
                <a:latin typeface="Times New Roman" panose="02020603050405020304" pitchFamily="18" charset="0"/>
                <a:cs typeface="Times New Roman" panose="02020603050405020304" pitchFamily="18" charset="0"/>
              </a:rPr>
              <a:t>nút</a:t>
            </a:r>
            <a:r>
              <a:rPr lang="en-US" sz="2500">
                <a:solidFill>
                  <a:schemeClr val="bg1"/>
                </a:solidFill>
                <a:latin typeface="Times New Roman" panose="02020603050405020304" pitchFamily="18" charset="0"/>
                <a:cs typeface="Times New Roman" panose="02020603050405020304" pitchFamily="18" charset="0"/>
              </a:rPr>
              <a:t> </a:t>
            </a:r>
            <a:r>
              <a:rPr lang="en-US" sz="2500" smtClean="0">
                <a:solidFill>
                  <a:schemeClr val="bg1"/>
                </a:solidFill>
                <a:latin typeface="Times New Roman" panose="02020603050405020304" pitchFamily="18" charset="0"/>
                <a:cs typeface="Times New Roman" panose="02020603050405020304" pitchFamily="18" charset="0"/>
              </a:rPr>
              <a:t>)</a:t>
            </a:r>
            <a:endParaRPr lang="en-US" altLang="en-US" sz="2500" kern="0">
              <a:solidFill>
                <a:schemeClr val="bg1"/>
              </a:solidFill>
              <a:latin typeface="Times New Roman" panose="02020603050405020304" pitchFamily="18" charset="0"/>
              <a:cs typeface="Times New Roman" panose="02020603050405020304" pitchFamily="18" charset="0"/>
            </a:endParaRPr>
          </a:p>
          <a:p>
            <a:pPr marL="814387" lvl="1" indent="-342900" fontAlgn="base">
              <a:lnSpc>
                <a:spcPct val="90000"/>
              </a:lnSpc>
              <a:spcBef>
                <a:spcPct val="20000"/>
              </a:spcBef>
              <a:spcAft>
                <a:spcPct val="0"/>
              </a:spcAft>
              <a:buClr>
                <a:schemeClr val="bg1"/>
              </a:buClr>
              <a:buFont typeface="Wingdings" panose="05000000000000000000" pitchFamily="2" charset="2"/>
              <a:buChar char="ü"/>
            </a:pPr>
            <a:r>
              <a:rPr lang="en-US" altLang="en-US" sz="2500" kern="0">
                <a:solidFill>
                  <a:schemeClr val="bg1"/>
                </a:solidFill>
                <a:latin typeface="Times New Roman" panose="02020603050405020304" pitchFamily="18" charset="0"/>
                <a:cs typeface="Times New Roman" panose="02020603050405020304" pitchFamily="18" charset="0"/>
              </a:rPr>
              <a:t>Có </a:t>
            </a:r>
            <a:r>
              <a:rPr lang="en-US" altLang="en-US" sz="2500" kern="0">
                <a:solidFill>
                  <a:schemeClr val="accent2">
                    <a:lumMod val="60000"/>
                    <a:lumOff val="40000"/>
                  </a:schemeClr>
                </a:solidFill>
                <a:latin typeface="Times New Roman" panose="02020603050405020304" pitchFamily="18" charset="0"/>
                <a:cs typeface="Times New Roman" panose="02020603050405020304" pitchFamily="18" charset="0"/>
              </a:rPr>
              <a:t>nút vị từ </a:t>
            </a:r>
            <a:r>
              <a:rPr lang="en-US" altLang="en-US" sz="2500" kern="0">
                <a:solidFill>
                  <a:schemeClr val="bg1"/>
                </a:solidFill>
                <a:latin typeface="Times New Roman" panose="02020603050405020304" pitchFamily="18" charset="0"/>
                <a:cs typeface="Times New Roman" panose="02020603050405020304" pitchFamily="18" charset="0"/>
              </a:rPr>
              <a:t>biểu thị sự phân nhánh hoặc hội nhập của các cung.</a:t>
            </a:r>
          </a:p>
        </p:txBody>
      </p:sp>
    </p:spTree>
    <p:extLst>
      <p:ext uri="{BB962C8B-B14F-4D97-AF65-F5344CB8AC3E}">
        <p14:creationId xmlns:p14="http://schemas.microsoft.com/office/powerpoint/2010/main" val="4062286223"/>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heel(1)">
                                      <p:cBhvr>
                                        <p:cTn id="12" dur="20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circle(in)">
                                      <p:cBhvr>
                                        <p:cTn id="1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28</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7242544"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II. KIỂM THỬ HỘP TRẮNG</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7" y="1142554"/>
            <a:ext cx="8284535" cy="53134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5.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Kỹ</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thuật</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đường</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cơ</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bản</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đồ</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thị</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dòng</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tiếp</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a:t>
            </a:r>
          </a:p>
        </p:txBody>
      </p:sp>
      <p:sp>
        <p:nvSpPr>
          <p:cNvPr id="17" name="Footer Placeholder 3">
            <a:extLst>
              <a:ext uri="{FF2B5EF4-FFF2-40B4-BE49-F238E27FC236}">
                <a16:creationId xmlns:a16="http://schemas.microsoft.com/office/drawing/2014/main" id="{5FA4A572-C53B-4081-8349-A456674BD39D}"/>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28/30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7" name="TextBox 6"/>
          <p:cNvSpPr txBox="1"/>
          <p:nvPr/>
        </p:nvSpPr>
        <p:spPr>
          <a:xfrm>
            <a:off x="1080655" y="3262738"/>
            <a:ext cx="8201891" cy="477054"/>
          </a:xfrm>
          <a:prstGeom prst="rect">
            <a:avLst/>
          </a:prstGeom>
          <a:noFill/>
        </p:spPr>
        <p:txBody>
          <a:bodyPr wrap="square" rtlCol="0">
            <a:spAutoFit/>
          </a:bodyPr>
          <a:lstStyle/>
          <a:p>
            <a:r>
              <a:rPr lang="en-US" sz="2500" smtClean="0">
                <a:solidFill>
                  <a:schemeClr val="bg1"/>
                </a:solidFill>
                <a:latin typeface="Times New Roman" panose="02020603050405020304" pitchFamily="18" charset="0"/>
                <a:cs typeface="Times New Roman" panose="02020603050405020304" pitchFamily="18" charset="0"/>
              </a:rPr>
              <a:t>● Một số cấu trúc cơ bản của đồ thị dòng:</a:t>
            </a:r>
            <a:endParaRPr lang="en-US" sz="2500">
              <a:solidFill>
                <a:schemeClr val="bg1"/>
              </a:solidFill>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2"/>
          <a:stretch>
            <a:fillRect/>
          </a:stretch>
        </p:blipFill>
        <p:spPr>
          <a:xfrm>
            <a:off x="1274619" y="3899865"/>
            <a:ext cx="4673600" cy="2163135"/>
          </a:xfrm>
          <a:prstGeom prst="rect">
            <a:avLst/>
          </a:prstGeom>
        </p:spPr>
      </p:pic>
      <p:pic>
        <p:nvPicPr>
          <p:cNvPr id="9" name="Picture 8"/>
          <p:cNvPicPr>
            <a:picLocks noChangeAspect="1"/>
          </p:cNvPicPr>
          <p:nvPr/>
        </p:nvPicPr>
        <p:blipFill>
          <a:blip r:embed="rId3"/>
          <a:stretch>
            <a:fillRect/>
          </a:stretch>
        </p:blipFill>
        <p:spPr>
          <a:xfrm>
            <a:off x="6703435" y="3899864"/>
            <a:ext cx="3740439" cy="2117193"/>
          </a:xfrm>
          <a:prstGeom prst="rect">
            <a:avLst/>
          </a:prstGeom>
        </p:spPr>
      </p:pic>
      <p:pic>
        <p:nvPicPr>
          <p:cNvPr id="11" name="Picture 10"/>
          <p:cNvPicPr>
            <a:picLocks noChangeAspect="1"/>
          </p:cNvPicPr>
          <p:nvPr/>
        </p:nvPicPr>
        <p:blipFill>
          <a:blip r:embed="rId4"/>
          <a:stretch>
            <a:fillRect/>
          </a:stretch>
        </p:blipFill>
        <p:spPr>
          <a:xfrm>
            <a:off x="3310888" y="2221204"/>
            <a:ext cx="4838700" cy="1043218"/>
          </a:xfrm>
          <a:prstGeom prst="rect">
            <a:avLst/>
          </a:prstGeom>
        </p:spPr>
      </p:pic>
      <p:sp>
        <p:nvSpPr>
          <p:cNvPr id="15" name="TextBox 14"/>
          <p:cNvSpPr txBox="1"/>
          <p:nvPr/>
        </p:nvSpPr>
        <p:spPr>
          <a:xfrm>
            <a:off x="1080655" y="1638983"/>
            <a:ext cx="7989455" cy="477054"/>
          </a:xfrm>
          <a:prstGeom prst="rect">
            <a:avLst/>
          </a:prstGeom>
          <a:noFill/>
        </p:spPr>
        <p:txBody>
          <a:bodyPr wrap="square" rtlCol="0">
            <a:spAutoFit/>
          </a:bodyPr>
          <a:lstStyle/>
          <a:p>
            <a:r>
              <a:rPr lang="en-US" sz="2500" smtClean="0">
                <a:solidFill>
                  <a:schemeClr val="bg1"/>
                </a:solidFill>
                <a:latin typeface="Times New Roman" panose="02020603050405020304" pitchFamily="18" charset="0"/>
                <a:cs typeface="Times New Roman" panose="02020603050405020304" pitchFamily="18" charset="0"/>
              </a:rPr>
              <a:t>● Các </a:t>
            </a:r>
            <a:r>
              <a:rPr lang="en-US" sz="2500">
                <a:solidFill>
                  <a:schemeClr val="bg1"/>
                </a:solidFill>
                <a:latin typeface="Times New Roman" panose="02020603050405020304" pitchFamily="18" charset="0"/>
                <a:cs typeface="Times New Roman" panose="02020603050405020304" pitchFamily="18" charset="0"/>
              </a:rPr>
              <a:t>loại nút trong đồ thị </a:t>
            </a:r>
            <a:r>
              <a:rPr lang="en-US" sz="2500" smtClean="0">
                <a:solidFill>
                  <a:schemeClr val="bg1"/>
                </a:solidFill>
                <a:latin typeface="Times New Roman" panose="02020603050405020304" pitchFamily="18" charset="0"/>
                <a:cs typeface="Times New Roman" panose="02020603050405020304" pitchFamily="18" charset="0"/>
              </a:rPr>
              <a:t>dòng:</a:t>
            </a:r>
            <a:endParaRPr lang="en-US" sz="250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4311883"/>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arn(inVertical)">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arn(inVertical)">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1000"/>
                                        <p:tgtEl>
                                          <p:spTgt spid="8"/>
                                        </p:tgtEl>
                                      </p:cBhvr>
                                    </p:animEffect>
                                    <p:anim calcmode="lin" valueType="num">
                                      <p:cBhvr>
                                        <p:cTn id="30" dur="1000" fill="hold"/>
                                        <p:tgtEl>
                                          <p:spTgt spid="8"/>
                                        </p:tgtEl>
                                        <p:attrNameLst>
                                          <p:attrName>ppt_x</p:attrName>
                                        </p:attrNameLst>
                                      </p:cBhvr>
                                      <p:tavLst>
                                        <p:tav tm="0">
                                          <p:val>
                                            <p:strVal val="#ppt_x"/>
                                          </p:val>
                                        </p:tav>
                                        <p:tav tm="100000">
                                          <p:val>
                                            <p:strVal val="#ppt_x"/>
                                          </p:val>
                                        </p:tav>
                                      </p:tavLst>
                                    </p:anim>
                                    <p:anim calcmode="lin" valueType="num">
                                      <p:cBhvr>
                                        <p:cTn id="31" dur="1000" fill="hold"/>
                                        <p:tgtEl>
                                          <p:spTgt spid="8"/>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1000"/>
                                        <p:tgtEl>
                                          <p:spTgt spid="9"/>
                                        </p:tgtEl>
                                      </p:cBhvr>
                                    </p:animEffect>
                                    <p:anim calcmode="lin" valueType="num">
                                      <p:cBhvr>
                                        <p:cTn id="35" dur="1000" fill="hold"/>
                                        <p:tgtEl>
                                          <p:spTgt spid="9"/>
                                        </p:tgtEl>
                                        <p:attrNameLst>
                                          <p:attrName>ppt_x</p:attrName>
                                        </p:attrNameLst>
                                      </p:cBhvr>
                                      <p:tavLst>
                                        <p:tav tm="0">
                                          <p:val>
                                            <p:strVal val="#ppt_x"/>
                                          </p:val>
                                        </p:tav>
                                        <p:tav tm="100000">
                                          <p:val>
                                            <p:strVal val="#ppt_x"/>
                                          </p:val>
                                        </p:tav>
                                      </p:tavLst>
                                    </p:anim>
                                    <p:anim calcmode="lin" valueType="num">
                                      <p:cBhvr>
                                        <p:cTn id="3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29</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4877686" y="188627"/>
            <a:ext cx="274585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TỔNG KẾT</a:t>
            </a:r>
          </a:p>
        </p:txBody>
      </p:sp>
      <p:graphicFrame>
        <p:nvGraphicFramePr>
          <p:cNvPr id="11" name="Content Placeholder 6">
            <a:extLst>
              <a:ext uri="{FF2B5EF4-FFF2-40B4-BE49-F238E27FC236}">
                <a16:creationId xmlns:a16="http://schemas.microsoft.com/office/drawing/2014/main" id="{66E3B0DF-9F1F-4D4F-B186-37108AEFBCDF}"/>
              </a:ext>
            </a:extLst>
          </p:cNvPr>
          <p:cNvGraphicFramePr>
            <a:graphicFrameLocks/>
          </p:cNvGraphicFramePr>
          <p:nvPr>
            <p:extLst>
              <p:ext uri="{D42A27DB-BD31-4B8C-83A1-F6EECF244321}">
                <p14:modId xmlns:p14="http://schemas.microsoft.com/office/powerpoint/2010/main" val="3033044547"/>
              </p:ext>
            </p:extLst>
          </p:nvPr>
        </p:nvGraphicFramePr>
        <p:xfrm>
          <a:off x="2454312" y="1304274"/>
          <a:ext cx="7756525"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5" name="Rounded Rectangle 7">
            <a:extLst>
              <a:ext uri="{FF2B5EF4-FFF2-40B4-BE49-F238E27FC236}">
                <a16:creationId xmlns:a16="http://schemas.microsoft.com/office/drawing/2014/main" id="{291EF113-FDBE-44B1-BF66-0E1CA1858F5F}"/>
              </a:ext>
            </a:extLst>
          </p:cNvPr>
          <p:cNvSpPr/>
          <p:nvPr/>
        </p:nvSpPr>
        <p:spPr>
          <a:xfrm>
            <a:off x="2465424" y="1380474"/>
            <a:ext cx="1200150" cy="1143000"/>
          </a:xfrm>
          <a:prstGeom prst="roundRect">
            <a:avLst/>
          </a:prstGeom>
          <a:solidFill>
            <a:schemeClr val="accent5">
              <a:lumMod val="40000"/>
              <a:lumOff val="60000"/>
            </a:schemeClr>
          </a:solidFill>
          <a:ln/>
          <a:effectLst>
            <a:innerShdw blurRad="63500" dist="50800" dir="8100000">
              <a:prstClr val="black">
                <a:alpha val="50000"/>
              </a:prstClr>
            </a:inn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vi-VN" sz="4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Times New Roman" panose="02020603050405020304" pitchFamily="18" charset="0"/>
                <a:ea typeface="Tahoma" panose="020B0604030504040204" pitchFamily="34" charset="0"/>
                <a:cs typeface="Times New Roman" panose="02020603050405020304" pitchFamily="18" charset="0"/>
              </a:rPr>
              <a:t>1</a:t>
            </a:r>
          </a:p>
        </p:txBody>
      </p:sp>
      <p:sp>
        <p:nvSpPr>
          <p:cNvPr id="17" name="Rounded Rectangle 8">
            <a:extLst>
              <a:ext uri="{FF2B5EF4-FFF2-40B4-BE49-F238E27FC236}">
                <a16:creationId xmlns:a16="http://schemas.microsoft.com/office/drawing/2014/main" id="{A7558EF5-543C-4B33-9EFA-764E7CA6441A}"/>
              </a:ext>
            </a:extLst>
          </p:cNvPr>
          <p:cNvSpPr/>
          <p:nvPr/>
        </p:nvSpPr>
        <p:spPr>
          <a:xfrm>
            <a:off x="2465424" y="2752074"/>
            <a:ext cx="1200150" cy="1295400"/>
          </a:xfrm>
          <a:prstGeom prst="roundRect">
            <a:avLst/>
          </a:prstGeom>
          <a:solidFill>
            <a:schemeClr val="accent3">
              <a:lumMod val="60000"/>
              <a:lumOff val="40000"/>
            </a:schemeClr>
          </a:solidFill>
          <a:effectLst>
            <a:innerShdw blurRad="63500" dist="50800" dir="8100000">
              <a:prstClr val="black">
                <a:alpha val="50000"/>
              </a:prstClr>
            </a:inn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vi-VN" sz="4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Times New Roman" panose="02020603050405020304" pitchFamily="18" charset="0"/>
                <a:ea typeface="Tahoma" panose="020B0604030504040204" pitchFamily="34" charset="0"/>
                <a:cs typeface="Times New Roman" panose="02020603050405020304" pitchFamily="18" charset="0"/>
              </a:rPr>
              <a:t>2</a:t>
            </a:r>
          </a:p>
        </p:txBody>
      </p:sp>
      <p:sp>
        <p:nvSpPr>
          <p:cNvPr id="18" name="Rounded Rectangle 9">
            <a:extLst>
              <a:ext uri="{FF2B5EF4-FFF2-40B4-BE49-F238E27FC236}">
                <a16:creationId xmlns:a16="http://schemas.microsoft.com/office/drawing/2014/main" id="{973A89B4-D446-4A68-AA3F-FF6736238145}"/>
              </a:ext>
            </a:extLst>
          </p:cNvPr>
          <p:cNvSpPr/>
          <p:nvPr/>
        </p:nvSpPr>
        <p:spPr>
          <a:xfrm>
            <a:off x="2465424" y="4352274"/>
            <a:ext cx="1200150" cy="1219200"/>
          </a:xfrm>
          <a:prstGeom prst="roundRect">
            <a:avLst/>
          </a:prstGeom>
          <a:solidFill>
            <a:schemeClr val="accent2">
              <a:lumMod val="60000"/>
              <a:lumOff val="40000"/>
            </a:schemeClr>
          </a:solidFill>
          <a:effectLst>
            <a:innerShdw blurRad="63500" dist="50800" dir="8100000">
              <a:prstClr val="black">
                <a:alpha val="50000"/>
              </a:prstClr>
            </a:inn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vi-VN" sz="4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Times New Roman" panose="02020603050405020304" pitchFamily="18" charset="0"/>
                <a:ea typeface="Tahoma" panose="020B0604030504040204" pitchFamily="34" charset="0"/>
                <a:cs typeface="Times New Roman" panose="02020603050405020304" pitchFamily="18" charset="0"/>
              </a:rPr>
              <a:t>3</a:t>
            </a:r>
          </a:p>
        </p:txBody>
      </p:sp>
      <p:sp>
        <p:nvSpPr>
          <p:cNvPr id="19" name="Rounded Rectangle 2">
            <a:extLst>
              <a:ext uri="{FF2B5EF4-FFF2-40B4-BE49-F238E27FC236}">
                <a16:creationId xmlns:a16="http://schemas.microsoft.com/office/drawing/2014/main" id="{B9260AD2-0E78-4ADD-A727-FFDE20A984F4}"/>
              </a:ext>
            </a:extLst>
          </p:cNvPr>
          <p:cNvSpPr/>
          <p:nvPr/>
        </p:nvSpPr>
        <p:spPr>
          <a:xfrm>
            <a:off x="3775905" y="1394001"/>
            <a:ext cx="6324600" cy="1181100"/>
          </a:xfrm>
          <a:prstGeom prst="roundRect">
            <a:avLst/>
          </a:prstGeom>
          <a:solidFill>
            <a:schemeClr val="accent6">
              <a:lumMod val="75000"/>
            </a:schemeClr>
          </a:solidFill>
          <a:effectLst>
            <a:innerShdw blurRad="63500" dist="50800" dir="8100000">
              <a:prstClr val="black">
                <a:alpha val="50000"/>
              </a:prstClr>
            </a:inn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Nắm rõ các khái niệm, vai trò, mục tiêu, lợi ích của KTPM.</a:t>
            </a:r>
          </a:p>
        </p:txBody>
      </p:sp>
      <p:sp>
        <p:nvSpPr>
          <p:cNvPr id="20" name="Rounded Rectangle 3">
            <a:extLst>
              <a:ext uri="{FF2B5EF4-FFF2-40B4-BE49-F238E27FC236}">
                <a16:creationId xmlns:a16="http://schemas.microsoft.com/office/drawing/2014/main" id="{636C8C5A-A7B9-4390-8375-B236AB7A869F}"/>
              </a:ext>
            </a:extLst>
          </p:cNvPr>
          <p:cNvSpPr/>
          <p:nvPr/>
        </p:nvSpPr>
        <p:spPr>
          <a:xfrm>
            <a:off x="3778988" y="2764701"/>
            <a:ext cx="6401686" cy="1343025"/>
          </a:xfrm>
          <a:prstGeom prst="roundRect">
            <a:avLst/>
          </a:prstGeom>
          <a:solidFill>
            <a:schemeClr val="accent6">
              <a:lumMod val="75000"/>
            </a:schemeClr>
          </a:solidFill>
          <a:effectLst>
            <a:innerShdw blurRad="63500" dist="50800" dir="8100000">
              <a:prstClr val="black">
                <a:alpha val="50000"/>
              </a:prstClr>
            </a:inn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Tiến trình và các loại kiểm thử, phương pháp và các chiến </a:t>
            </a:r>
            <a:r>
              <a:rPr lang="vi-VN" sz="2500">
                <a:solidFill>
                  <a:schemeClr val="bg1"/>
                </a:solidFill>
                <a:latin typeface="Times New Roman" panose="02020603050405020304" pitchFamily="18" charset="0"/>
                <a:ea typeface="Tahoma" panose="020B0604030504040204" pitchFamily="34" charset="0"/>
                <a:cs typeface="Times New Roman" panose="02020603050405020304" pitchFamily="18" charset="0"/>
              </a:rPr>
              <a:t>lược </a:t>
            </a:r>
            <a:r>
              <a:rPr lang="vi-VN"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kiểm</a:t>
            </a:r>
            <a:r>
              <a:rPr lang="en-US"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 thử</a:t>
            </a:r>
            <a:r>
              <a:rPr lang="vi-VN" sz="25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endPar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1" name="Rounded Rectangle 5">
            <a:extLst>
              <a:ext uri="{FF2B5EF4-FFF2-40B4-BE49-F238E27FC236}">
                <a16:creationId xmlns:a16="http://schemas.microsoft.com/office/drawing/2014/main" id="{CFB60CBA-A91B-4FDA-821A-AFD17F295A73}"/>
              </a:ext>
            </a:extLst>
          </p:cNvPr>
          <p:cNvSpPr/>
          <p:nvPr/>
        </p:nvSpPr>
        <p:spPr>
          <a:xfrm>
            <a:off x="3778988" y="4306200"/>
            <a:ext cx="6401686" cy="1295400"/>
          </a:xfrm>
          <a:prstGeom prst="roundRect">
            <a:avLst/>
          </a:prstGeom>
          <a:solidFill>
            <a:schemeClr val="accent6">
              <a:lumMod val="75000"/>
            </a:schemeClr>
          </a:solidFill>
          <a:effectLst>
            <a:innerShdw blurRad="63500" dist="50800" dir="8100000">
              <a:prstClr val="black">
                <a:alpha val="50000"/>
              </a:prstClr>
            </a:inn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Nắm rõ khái niệm, đối tượng, yêu cầu, lý do và kỹ thuật của KT hộp trắng.</a:t>
            </a:r>
          </a:p>
        </p:txBody>
      </p:sp>
      <p:sp>
        <p:nvSpPr>
          <p:cNvPr id="22" name="Footer Placeholder 3">
            <a:extLst>
              <a:ext uri="{FF2B5EF4-FFF2-40B4-BE49-F238E27FC236}">
                <a16:creationId xmlns:a16="http://schemas.microsoft.com/office/drawing/2014/main" id="{11D64016-E0EA-4066-BDDE-DB839275BC2A}"/>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29/30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8698549"/>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inVertical)">
                                      <p:cBhvr>
                                        <p:cTn id="7" dur="500"/>
                                        <p:tgtEl>
                                          <p:spTgt spid="1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arn(inVertical)">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barn(inVertical)">
                                      <p:cBhvr>
                                        <p:cTn id="15" dur="500"/>
                                        <p:tgtEl>
                                          <p:spTgt spid="17"/>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barn(inVertical)">
                                      <p:cBhvr>
                                        <p:cTn id="18" dur="500"/>
                                        <p:tgtEl>
                                          <p:spTgt spid="20"/>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barn(inVertical)">
                                      <p:cBhvr>
                                        <p:cTn id="23" dur="500"/>
                                        <p:tgtEl>
                                          <p:spTgt spid="18"/>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barn(inVertical)">
                                      <p:cBhvr>
                                        <p:cTn id="2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18" grpId="0" animBg="1"/>
      <p:bldP spid="19" grpId="0" animBg="1"/>
      <p:bldP spid="20" grpId="0" animBg="1"/>
      <p:bldP spid="2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39E4E0-B2B8-491C-B216-E1A115FA55AC}"/>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3</a:t>
            </a:fld>
            <a:endParaRPr lang="en-US">
              <a:solidFill>
                <a:srgbClr val="335338"/>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B175A30E-861A-4D10-815F-12693ED05247}"/>
              </a:ext>
            </a:extLst>
          </p:cNvPr>
          <p:cNvSpPr txBox="1">
            <a:spLocks/>
          </p:cNvSpPr>
          <p:nvPr/>
        </p:nvSpPr>
        <p:spPr>
          <a:xfrm>
            <a:off x="3776522" y="234816"/>
            <a:ext cx="4361121" cy="63557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300" b="1" smtClean="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VIDEO MỞ ĐẦU</a:t>
            </a:r>
            <a:endPar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B2431C2-0903-425E-81CC-74548D3EBB77}"/>
              </a:ext>
            </a:extLst>
          </p:cNvPr>
          <p:cNvSpPr txBox="1"/>
          <p:nvPr/>
        </p:nvSpPr>
        <p:spPr>
          <a:xfrm>
            <a:off x="1170638" y="949907"/>
            <a:ext cx="7763540" cy="553998"/>
          </a:xfrm>
          <a:prstGeom prst="rect">
            <a:avLst/>
          </a:prstGeom>
          <a:noFill/>
        </p:spPr>
        <p:txBody>
          <a:bodyPr wrap="square" rtlCol="0">
            <a:spAutoFit/>
          </a:bodyPr>
          <a:lstStyle/>
          <a:p>
            <a:pPr algn="ctr"/>
            <a:r>
              <a:rPr lang="en-US" sz="30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Mời thầy giáo và các bạn xem video sau đây:</a:t>
            </a:r>
            <a:endParaRPr lang="vi-VN" sz="30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9" name="Footer Placeholder 3">
            <a:extLst>
              <a:ext uri="{FF2B5EF4-FFF2-40B4-BE49-F238E27FC236}">
                <a16:creationId xmlns:a16="http://schemas.microsoft.com/office/drawing/2014/main" id="{47ECC9F8-0E82-4CBC-A59F-A2502F89220B}"/>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3</a:t>
            </a: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pic>
        <p:nvPicPr>
          <p:cNvPr id="8" name="Kiểm Thử Phần Mềm - Thành Công Của Bạn">
            <a:hlinkClick r:id="" action="ppaction://media"/>
            <a:extLst>
              <a:ext uri="{FF2B5EF4-FFF2-40B4-BE49-F238E27FC236}">
                <a16:creationId xmlns:a16="http://schemas.microsoft.com/office/drawing/2014/main" id="{13609F00-4DED-4E13-84CD-9A20920566B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10813" y="1714571"/>
            <a:ext cx="9109587" cy="4447956"/>
          </a:xfrm>
          <a:prstGeom prst="rect">
            <a:avLst/>
          </a:prstGeom>
        </p:spPr>
      </p:pic>
    </p:spTree>
    <p:extLst>
      <p:ext uri="{BB962C8B-B14F-4D97-AF65-F5344CB8AC3E}">
        <p14:creationId xmlns:p14="http://schemas.microsoft.com/office/powerpoint/2010/main" val="3929313623"/>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xit" presetSubtype="0" fill="hold" nodeType="clickEffect">
                                  <p:stCondLst>
                                    <p:cond delay="0"/>
                                  </p:stCondLst>
                                  <p:childTnLst>
                                    <p:animEffect transition="out" filter="fade">
                                      <p:cBhvr>
                                        <p:cTn id="20" dur="1000"/>
                                        <p:tgtEl>
                                          <p:spTgt spid="8"/>
                                        </p:tgtEl>
                                      </p:cBhvr>
                                    </p:animEffect>
                                    <p:anim calcmode="lin" valueType="num">
                                      <p:cBhvr>
                                        <p:cTn id="21" dur="1000"/>
                                        <p:tgtEl>
                                          <p:spTgt spid="8"/>
                                        </p:tgtEl>
                                        <p:attrNameLst>
                                          <p:attrName>ppt_x</p:attrName>
                                        </p:attrNameLst>
                                      </p:cBhvr>
                                      <p:tavLst>
                                        <p:tav tm="0">
                                          <p:val>
                                            <p:strVal val="ppt_x"/>
                                          </p:val>
                                        </p:tav>
                                        <p:tav tm="100000">
                                          <p:val>
                                            <p:strVal val="ppt_x"/>
                                          </p:val>
                                        </p:tav>
                                      </p:tavLst>
                                    </p:anim>
                                    <p:anim calcmode="lin" valueType="num">
                                      <p:cBhvr>
                                        <p:cTn id="22" dur="1000"/>
                                        <p:tgtEl>
                                          <p:spTgt spid="8"/>
                                        </p:tgtEl>
                                        <p:attrNameLst>
                                          <p:attrName>ppt_y</p:attrName>
                                        </p:attrNameLst>
                                      </p:cBhvr>
                                      <p:tavLst>
                                        <p:tav tm="0">
                                          <p:val>
                                            <p:strVal val="ppt_y"/>
                                          </p:val>
                                        </p:tav>
                                        <p:tav tm="100000">
                                          <p:val>
                                            <p:strVal val="ppt_y+.1"/>
                                          </p:val>
                                        </p:tav>
                                      </p:tavLst>
                                    </p:anim>
                                    <p:set>
                                      <p:cBhvr>
                                        <p:cTn id="23" dur="1" fill="hold">
                                          <p:stCondLst>
                                            <p:cond delay="999"/>
                                          </p:stCondLst>
                                        </p:cTn>
                                        <p:tgtEl>
                                          <p:spTgt spid="8"/>
                                        </p:tgtEl>
                                        <p:attrNameLst>
                                          <p:attrName>style.visibility</p:attrName>
                                        </p:attrNameLst>
                                      </p:cBhvr>
                                      <p:to>
                                        <p:strVal val="hidden"/>
                                      </p:to>
                                    </p:set>
                                    <p:cmd type="call" cmd="stop">
                                      <p:cBhvr>
                                        <p:cTn id="24" dur="1">
                                          <p:stCondLst>
                                            <p:cond delay="999"/>
                                          </p:stCondLst>
                                        </p:cTn>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100000">
                <p:cTn id="25" fill="hold" display="0">
                  <p:stCondLst>
                    <p:cond delay="indefinite"/>
                  </p:stCondLst>
                </p:cTn>
                <p:tgtEl>
                  <p:spTgt spid="8"/>
                </p:tgtEl>
              </p:cMediaNode>
            </p:video>
          </p:childTnLst>
        </p:cTn>
      </p:par>
    </p:tnLst>
    <p:bldLst>
      <p:bldP spid="3" grpId="0"/>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A528157-F6FF-4CED-AC36-0E3DE388BFCA}"/>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30</a:t>
            </a:fld>
            <a:endParaRPr lang="en-US">
              <a:solidFill>
                <a:srgbClr val="335338"/>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04790AD6-2F77-4746-8C9F-820FA6DF748D}"/>
              </a:ext>
            </a:extLst>
          </p:cNvPr>
          <p:cNvSpPr txBox="1"/>
          <p:nvPr/>
        </p:nvSpPr>
        <p:spPr>
          <a:xfrm>
            <a:off x="1647160" y="2445487"/>
            <a:ext cx="8897679" cy="1569660"/>
          </a:xfrm>
          <a:prstGeom prst="rect">
            <a:avLst/>
          </a:prstGeom>
          <a:noFill/>
        </p:spPr>
        <p:txBody>
          <a:bodyPr wrap="square" rtlCol="0">
            <a:spAutoFit/>
          </a:bodyPr>
          <a:lstStyle/>
          <a:p>
            <a:pPr algn="ctr"/>
            <a:r>
              <a:rPr lang="en-US" sz="4800" b="1" dirty="0">
                <a:ln w="22225">
                  <a:solidFill>
                    <a:schemeClr val="accent2"/>
                  </a:solidFill>
                  <a:prstDash val="solid"/>
                </a:ln>
                <a:solidFill>
                  <a:schemeClr val="accent2">
                    <a:lumMod val="40000"/>
                    <a:lumOff val="60000"/>
                  </a:schemeClr>
                </a:solidFill>
                <a:effectLst>
                  <a:glow rad="63500">
                    <a:schemeClr val="accent2">
                      <a:satMod val="175000"/>
                      <a:alpha val="40000"/>
                    </a:schemeClr>
                  </a:glow>
                </a:effectLst>
                <a:latin typeface="Times New Roman" panose="02020603050405020304" pitchFamily="18" charset="0"/>
                <a:ea typeface="Tahoma" panose="020B0604030504040204" pitchFamily="34" charset="0"/>
                <a:cs typeface="Times New Roman" panose="02020603050405020304" pitchFamily="18" charset="0"/>
              </a:rPr>
              <a:t>CẢM ƠN THẦY VÀ CÁC BẠN ĐÃ CHÚ Ý LẮNG NGHE !</a:t>
            </a:r>
            <a:endParaRPr lang="vi-VN" sz="4800" b="1" dirty="0">
              <a:ln w="22225">
                <a:solidFill>
                  <a:schemeClr val="accent2"/>
                </a:solidFill>
                <a:prstDash val="solid"/>
              </a:ln>
              <a:solidFill>
                <a:schemeClr val="accent2">
                  <a:lumMod val="40000"/>
                  <a:lumOff val="60000"/>
                </a:schemeClr>
              </a:solidFill>
              <a:effectLst>
                <a:glow rad="63500">
                  <a:schemeClr val="accent2">
                    <a:satMod val="175000"/>
                    <a:alpha val="40000"/>
                  </a:schemeClr>
                </a:glow>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1DBD91D3-2F80-4A44-84F9-C31811582815}"/>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30/30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8318416"/>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290">
                                          <p:stCondLst>
                                            <p:cond delay="0"/>
                                          </p:stCondLst>
                                        </p:cTn>
                                        <p:tgtEl>
                                          <p:spTgt spid="3">
                                            <p:txEl>
                                              <p:pRg st="0" end="0"/>
                                            </p:txEl>
                                          </p:spTgt>
                                        </p:tgtEl>
                                      </p:cBhvr>
                                    </p:animEffect>
                                    <p:anim calcmode="lin" valueType="num">
                                      <p:cBhvr>
                                        <p:cTn id="8" dur="911"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9" dur="332"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0" dur="332" tmFilter="0, 0; 0.125,0.2665; 0.25,0.4; 0.375,0.465; 0.5,0.5;  0.625,0.535; 0.75,0.6; 0.875,0.7335; 1,1">
                                          <p:stCondLst>
                                            <p:cond delay="332"/>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1" dur="166" tmFilter="0, 0; 0.125,0.2665; 0.25,0.4; 0.375,0.465; 0.5,0.5;  0.625,0.535; 0.75,0.6; 0.875,0.7335; 1,1">
                                          <p:stCondLst>
                                            <p:cond delay="662"/>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2" dur="82" tmFilter="0, 0; 0.125,0.2665; 0.25,0.4; 0.375,0.465; 0.5,0.5;  0.625,0.535; 0.75,0.6; 0.875,0.7335; 1,1">
                                          <p:stCondLst>
                                            <p:cond delay="828"/>
                                          </p:stCondLst>
                                        </p:cTn>
                                        <p:tgtEl>
                                          <p:spTgt spid="3">
                                            <p:txEl>
                                              <p:pRg st="0" end="0"/>
                                            </p:txEl>
                                          </p:spTgt>
                                        </p:tgtEl>
                                        <p:attrNameLst>
                                          <p:attrName>ppt_y</p:attrName>
                                        </p:attrNameLst>
                                      </p:cBhvr>
                                      <p:tavLst>
                                        <p:tav tm="0" fmla="#ppt_y-sin(pi*$)/81">
                                          <p:val>
                                            <p:fltVal val="0"/>
                                          </p:val>
                                        </p:tav>
                                        <p:tav tm="100000">
                                          <p:val>
                                            <p:fltVal val="1"/>
                                          </p:val>
                                        </p:tav>
                                      </p:tavLst>
                                    </p:anim>
                                    <p:animScale>
                                      <p:cBhvr>
                                        <p:cTn id="13" dur="13">
                                          <p:stCondLst>
                                            <p:cond delay="325"/>
                                          </p:stCondLst>
                                        </p:cTn>
                                        <p:tgtEl>
                                          <p:spTgt spid="3">
                                            <p:txEl>
                                              <p:pRg st="0" end="0"/>
                                            </p:txEl>
                                          </p:spTgt>
                                        </p:tgtEl>
                                      </p:cBhvr>
                                      <p:to x="100000" y="60000"/>
                                    </p:animScale>
                                    <p:animScale>
                                      <p:cBhvr>
                                        <p:cTn id="14" dur="83" decel="50000">
                                          <p:stCondLst>
                                            <p:cond delay="338"/>
                                          </p:stCondLst>
                                        </p:cTn>
                                        <p:tgtEl>
                                          <p:spTgt spid="3">
                                            <p:txEl>
                                              <p:pRg st="0" end="0"/>
                                            </p:txEl>
                                          </p:spTgt>
                                        </p:tgtEl>
                                      </p:cBhvr>
                                      <p:to x="100000" y="100000"/>
                                    </p:animScale>
                                    <p:animScale>
                                      <p:cBhvr>
                                        <p:cTn id="15" dur="13">
                                          <p:stCondLst>
                                            <p:cond delay="656"/>
                                          </p:stCondLst>
                                        </p:cTn>
                                        <p:tgtEl>
                                          <p:spTgt spid="3">
                                            <p:txEl>
                                              <p:pRg st="0" end="0"/>
                                            </p:txEl>
                                          </p:spTgt>
                                        </p:tgtEl>
                                      </p:cBhvr>
                                      <p:to x="100000" y="80000"/>
                                    </p:animScale>
                                    <p:animScale>
                                      <p:cBhvr>
                                        <p:cTn id="16" dur="83" decel="50000">
                                          <p:stCondLst>
                                            <p:cond delay="669"/>
                                          </p:stCondLst>
                                        </p:cTn>
                                        <p:tgtEl>
                                          <p:spTgt spid="3">
                                            <p:txEl>
                                              <p:pRg st="0" end="0"/>
                                            </p:txEl>
                                          </p:spTgt>
                                        </p:tgtEl>
                                      </p:cBhvr>
                                      <p:to x="100000" y="100000"/>
                                    </p:animScale>
                                    <p:animScale>
                                      <p:cBhvr>
                                        <p:cTn id="17" dur="13">
                                          <p:stCondLst>
                                            <p:cond delay="821"/>
                                          </p:stCondLst>
                                        </p:cTn>
                                        <p:tgtEl>
                                          <p:spTgt spid="3">
                                            <p:txEl>
                                              <p:pRg st="0" end="0"/>
                                            </p:txEl>
                                          </p:spTgt>
                                        </p:tgtEl>
                                      </p:cBhvr>
                                      <p:to x="100000" y="90000"/>
                                    </p:animScale>
                                    <p:animScale>
                                      <p:cBhvr>
                                        <p:cTn id="18" dur="83" decel="50000">
                                          <p:stCondLst>
                                            <p:cond delay="834"/>
                                          </p:stCondLst>
                                        </p:cTn>
                                        <p:tgtEl>
                                          <p:spTgt spid="3">
                                            <p:txEl>
                                              <p:pRg st="0" end="0"/>
                                            </p:txEl>
                                          </p:spTgt>
                                        </p:tgtEl>
                                      </p:cBhvr>
                                      <p:to x="100000" y="100000"/>
                                    </p:animScale>
                                    <p:animScale>
                                      <p:cBhvr>
                                        <p:cTn id="19" dur="13">
                                          <p:stCondLst>
                                            <p:cond delay="904"/>
                                          </p:stCondLst>
                                        </p:cTn>
                                        <p:tgtEl>
                                          <p:spTgt spid="3">
                                            <p:txEl>
                                              <p:pRg st="0" end="0"/>
                                            </p:txEl>
                                          </p:spTgt>
                                        </p:tgtEl>
                                      </p:cBhvr>
                                      <p:to x="100000" y="95000"/>
                                    </p:animScale>
                                    <p:animScale>
                                      <p:cBhvr>
                                        <p:cTn id="20" dur="83" decel="50000">
                                          <p:stCondLst>
                                            <p:cond delay="917"/>
                                          </p:stCondLst>
                                        </p:cTn>
                                        <p:tgtEl>
                                          <p:spTgt spid="3">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39E4E0-B2B8-491C-B216-E1A115FA55AC}"/>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4</a:t>
            </a:fld>
            <a:endParaRPr lang="en-US">
              <a:solidFill>
                <a:srgbClr val="335338"/>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B175A30E-861A-4D10-815F-12693ED05247}"/>
              </a:ext>
            </a:extLst>
          </p:cNvPr>
          <p:cNvSpPr txBox="1">
            <a:spLocks/>
          </p:cNvSpPr>
          <p:nvPr/>
        </p:nvSpPr>
        <p:spPr>
          <a:xfrm>
            <a:off x="3766583" y="185121"/>
            <a:ext cx="4361121" cy="63557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300" b="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VIDEO MỞ ĐẦU</a:t>
            </a:r>
            <a:endPar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B2431C2-0903-425E-81CC-74548D3EBB77}"/>
              </a:ext>
            </a:extLst>
          </p:cNvPr>
          <p:cNvSpPr txBox="1"/>
          <p:nvPr/>
        </p:nvSpPr>
        <p:spPr>
          <a:xfrm>
            <a:off x="1170638" y="949907"/>
            <a:ext cx="7763540" cy="553998"/>
          </a:xfrm>
          <a:prstGeom prst="rect">
            <a:avLst/>
          </a:prstGeom>
          <a:noFill/>
        </p:spPr>
        <p:txBody>
          <a:bodyPr wrap="square" rtlCol="0">
            <a:spAutoFit/>
          </a:bodyPr>
          <a:lstStyle/>
          <a:p>
            <a:pPr algn="ctr"/>
            <a:endParaRPr lang="vi-VN" sz="30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9" name="Footer Placeholder 3">
            <a:extLst>
              <a:ext uri="{FF2B5EF4-FFF2-40B4-BE49-F238E27FC236}">
                <a16:creationId xmlns:a16="http://schemas.microsoft.com/office/drawing/2014/main" id="{47ECC9F8-0E82-4CBC-A59F-A2502F89220B}"/>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4</a:t>
            </a: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387317" y="1049275"/>
            <a:ext cx="3767655" cy="2834886"/>
          </a:xfrm>
          <a:prstGeom prst="rect">
            <a:avLst/>
          </a:prstGeom>
        </p:spPr>
      </p:pic>
      <p:sp>
        <p:nvSpPr>
          <p:cNvPr id="6" name="TextBox 5"/>
          <p:cNvSpPr txBox="1"/>
          <p:nvPr/>
        </p:nvSpPr>
        <p:spPr>
          <a:xfrm>
            <a:off x="4584183" y="1128897"/>
            <a:ext cx="5220929" cy="1892826"/>
          </a:xfrm>
          <a:prstGeom prst="rect">
            <a:avLst/>
          </a:prstGeom>
          <a:noFill/>
        </p:spPr>
        <p:txBody>
          <a:bodyPr wrap="square" rtlCol="0">
            <a:spAutoFit/>
          </a:bodyPr>
          <a:lstStyle/>
          <a:p>
            <a:r>
              <a:rPr lang="en-US" sz="3900" smtClean="0">
                <a:solidFill>
                  <a:schemeClr val="bg1"/>
                </a:solidFill>
                <a:latin typeface="Times New Roman" panose="02020603050405020304" pitchFamily="18" charset="0"/>
                <a:cs typeface="Times New Roman" panose="02020603050405020304" pitchFamily="18" charset="0"/>
              </a:rPr>
              <a:t>Các bạn hãy liệt kê các </a:t>
            </a:r>
            <a:r>
              <a:rPr lang="en-US" sz="3900" smtClean="0">
                <a:solidFill>
                  <a:schemeClr val="accent2"/>
                </a:solidFill>
                <a:latin typeface="Times New Roman" panose="02020603050405020304" pitchFamily="18" charset="0"/>
                <a:cs typeface="Times New Roman" panose="02020603050405020304" pitchFamily="18" charset="0"/>
              </a:rPr>
              <a:t>từ khóa </a:t>
            </a:r>
            <a:r>
              <a:rPr lang="en-US" sz="3900" smtClean="0">
                <a:solidFill>
                  <a:schemeClr val="bg1"/>
                </a:solidFill>
                <a:latin typeface="Times New Roman" panose="02020603050405020304" pitchFamily="18" charset="0"/>
                <a:cs typeface="Times New Roman" panose="02020603050405020304" pitchFamily="18" charset="0"/>
              </a:rPr>
              <a:t>xuất hiện trong video vừa xem?</a:t>
            </a:r>
            <a:endParaRPr lang="en-US" sz="3900">
              <a:solidFill>
                <a:schemeClr val="bg1"/>
              </a:solidFill>
              <a:latin typeface="Times New Roman" panose="02020603050405020304" pitchFamily="18" charset="0"/>
              <a:cs typeface="Times New Roman" panose="02020603050405020304" pitchFamily="18" charset="0"/>
            </a:endParaRPr>
          </a:p>
        </p:txBody>
      </p:sp>
      <p:sp>
        <p:nvSpPr>
          <p:cNvPr id="7" name="TextBox 6"/>
          <p:cNvSpPr txBox="1"/>
          <p:nvPr/>
        </p:nvSpPr>
        <p:spPr>
          <a:xfrm>
            <a:off x="1406013" y="4847304"/>
            <a:ext cx="3864078" cy="553998"/>
          </a:xfrm>
          <a:prstGeom prst="rect">
            <a:avLst/>
          </a:prstGeom>
          <a:noFill/>
        </p:spPr>
        <p:txBody>
          <a:bodyPr wrap="square" rtlCol="0">
            <a:spAutoFit/>
          </a:bodyPr>
          <a:lstStyle/>
          <a:p>
            <a:r>
              <a:rPr lang="en-US" sz="3000" smtClean="0">
                <a:solidFill>
                  <a:schemeClr val="accent2"/>
                </a:solidFill>
                <a:latin typeface="Times New Roman" panose="02020603050405020304" pitchFamily="18" charset="0"/>
                <a:cs typeface="Times New Roman" panose="02020603050405020304" pitchFamily="18" charset="0"/>
              </a:rPr>
              <a:t>Thời gian: 5 phút</a:t>
            </a:r>
            <a:endParaRPr lang="en-US" sz="3000">
              <a:solidFill>
                <a:schemeClr val="accent2"/>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10" name="Add-in 9"/>
              <p:cNvGraphicFramePr>
                <a:graphicFrameLocks noGrp="1"/>
              </p:cNvGraphicFramePr>
              <p:nvPr>
                <p:extLst>
                  <p:ext uri="{D42A27DB-BD31-4B8C-83A1-F6EECF244321}">
                    <p14:modId xmlns:p14="http://schemas.microsoft.com/office/powerpoint/2010/main" val="3922253435"/>
                  </p:ext>
                </p:extLst>
              </p:nvPr>
            </p:nvGraphicFramePr>
            <p:xfrm>
              <a:off x="4907899" y="3111696"/>
              <a:ext cx="5558005" cy="2766550"/>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10" name="Add-in 9"/>
              <p:cNvPicPr>
                <a:picLocks noGrp="1" noRot="1" noChangeAspect="1" noMove="1" noResize="1" noEditPoints="1" noAdjustHandles="1" noChangeArrowheads="1" noChangeShapeType="1"/>
              </p:cNvPicPr>
              <p:nvPr/>
            </p:nvPicPr>
            <p:blipFill>
              <a:blip r:embed="rId4"/>
              <a:stretch>
                <a:fillRect/>
              </a:stretch>
            </p:blipFill>
            <p:spPr>
              <a:xfrm>
                <a:off x="4907899" y="3111696"/>
                <a:ext cx="5558005" cy="2766550"/>
              </a:xfrm>
              <a:prstGeom prst="rect">
                <a:avLst/>
              </a:prstGeom>
            </p:spPr>
          </p:pic>
        </mc:Fallback>
      </mc:AlternateContent>
    </p:spTree>
    <p:extLst>
      <p:ext uri="{BB962C8B-B14F-4D97-AF65-F5344CB8AC3E}">
        <p14:creationId xmlns:p14="http://schemas.microsoft.com/office/powerpoint/2010/main" val="2699879259"/>
      </p:ext>
    </p:extLst>
  </p:cSld>
  <p:clrMapOvr>
    <a:masterClrMapping/>
  </p:clrMapOvr>
  <p:transition spd="med">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39E4E0-B2B8-491C-B216-E1A115FA55AC}"/>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5</a:t>
            </a:fld>
            <a:endParaRPr lang="en-US">
              <a:solidFill>
                <a:srgbClr val="335338"/>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B175A30E-861A-4D10-815F-12693ED05247}"/>
              </a:ext>
            </a:extLst>
          </p:cNvPr>
          <p:cNvSpPr txBox="1">
            <a:spLocks/>
          </p:cNvSpPr>
          <p:nvPr/>
        </p:nvSpPr>
        <p:spPr>
          <a:xfrm>
            <a:off x="3766583" y="185121"/>
            <a:ext cx="4361121" cy="63557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300" b="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VIDEO MỞ ĐẦU</a:t>
            </a:r>
            <a:endPar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B2431C2-0903-425E-81CC-74548D3EBB77}"/>
              </a:ext>
            </a:extLst>
          </p:cNvPr>
          <p:cNvSpPr txBox="1"/>
          <p:nvPr/>
        </p:nvSpPr>
        <p:spPr>
          <a:xfrm>
            <a:off x="1170637" y="949907"/>
            <a:ext cx="9369543" cy="553998"/>
          </a:xfrm>
          <a:prstGeom prst="rect">
            <a:avLst/>
          </a:prstGeom>
          <a:noFill/>
        </p:spPr>
        <p:txBody>
          <a:bodyPr wrap="square" rtlCol="0">
            <a:spAutoFit/>
          </a:bodyPr>
          <a:lstStyle/>
          <a:p>
            <a:pPr algn="ctr"/>
            <a:r>
              <a:rPr lang="en-US" sz="30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Mời thầy giáo và các bạn xem lại video 1 lần nữa:</a:t>
            </a:r>
            <a:endParaRPr lang="vi-VN" sz="30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9" name="Footer Placeholder 3">
            <a:extLst>
              <a:ext uri="{FF2B5EF4-FFF2-40B4-BE49-F238E27FC236}">
                <a16:creationId xmlns:a16="http://schemas.microsoft.com/office/drawing/2014/main" id="{47ECC9F8-0E82-4CBC-A59F-A2502F89220B}"/>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5/30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pic>
        <p:nvPicPr>
          <p:cNvPr id="8" name="Kiểm Thử Phần Mềm - Thành Công Của Bạn">
            <a:hlinkClick r:id="" action="ppaction://media"/>
            <a:extLst>
              <a:ext uri="{FF2B5EF4-FFF2-40B4-BE49-F238E27FC236}">
                <a16:creationId xmlns:a16="http://schemas.microsoft.com/office/drawing/2014/main" id="{13609F00-4DED-4E13-84CD-9A20920566B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10813" y="1714571"/>
            <a:ext cx="9109587" cy="4447956"/>
          </a:xfrm>
          <a:prstGeom prst="rect">
            <a:avLst/>
          </a:prstGeom>
        </p:spPr>
      </p:pic>
    </p:spTree>
    <p:extLst>
      <p:ext uri="{BB962C8B-B14F-4D97-AF65-F5344CB8AC3E}">
        <p14:creationId xmlns:p14="http://schemas.microsoft.com/office/powerpoint/2010/main" val="3412385518"/>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xit" presetSubtype="0" fill="hold" nodeType="clickEffect">
                                  <p:stCondLst>
                                    <p:cond delay="0"/>
                                  </p:stCondLst>
                                  <p:childTnLst>
                                    <p:animEffect transition="out" filter="fade">
                                      <p:cBhvr>
                                        <p:cTn id="20" dur="1000"/>
                                        <p:tgtEl>
                                          <p:spTgt spid="8"/>
                                        </p:tgtEl>
                                      </p:cBhvr>
                                    </p:animEffect>
                                    <p:anim calcmode="lin" valueType="num">
                                      <p:cBhvr>
                                        <p:cTn id="21" dur="1000"/>
                                        <p:tgtEl>
                                          <p:spTgt spid="8"/>
                                        </p:tgtEl>
                                        <p:attrNameLst>
                                          <p:attrName>ppt_x</p:attrName>
                                        </p:attrNameLst>
                                      </p:cBhvr>
                                      <p:tavLst>
                                        <p:tav tm="0">
                                          <p:val>
                                            <p:strVal val="ppt_x"/>
                                          </p:val>
                                        </p:tav>
                                        <p:tav tm="100000">
                                          <p:val>
                                            <p:strVal val="ppt_x"/>
                                          </p:val>
                                        </p:tav>
                                      </p:tavLst>
                                    </p:anim>
                                    <p:anim calcmode="lin" valueType="num">
                                      <p:cBhvr>
                                        <p:cTn id="22" dur="1000"/>
                                        <p:tgtEl>
                                          <p:spTgt spid="8"/>
                                        </p:tgtEl>
                                        <p:attrNameLst>
                                          <p:attrName>ppt_y</p:attrName>
                                        </p:attrNameLst>
                                      </p:cBhvr>
                                      <p:tavLst>
                                        <p:tav tm="0">
                                          <p:val>
                                            <p:strVal val="ppt_y"/>
                                          </p:val>
                                        </p:tav>
                                        <p:tav tm="100000">
                                          <p:val>
                                            <p:strVal val="ppt_y+.1"/>
                                          </p:val>
                                        </p:tav>
                                      </p:tavLst>
                                    </p:anim>
                                    <p:set>
                                      <p:cBhvr>
                                        <p:cTn id="23" dur="1" fill="hold">
                                          <p:stCondLst>
                                            <p:cond delay="999"/>
                                          </p:stCondLst>
                                        </p:cTn>
                                        <p:tgtEl>
                                          <p:spTgt spid="8"/>
                                        </p:tgtEl>
                                        <p:attrNameLst>
                                          <p:attrName>style.visibility</p:attrName>
                                        </p:attrNameLst>
                                      </p:cBhvr>
                                      <p:to>
                                        <p:strVal val="hidden"/>
                                      </p:to>
                                    </p:set>
                                    <p:cmd type="call" cmd="stop">
                                      <p:cBhvr>
                                        <p:cTn id="24" dur="1">
                                          <p:stCondLst>
                                            <p:cond delay="999"/>
                                          </p:stCondLst>
                                        </p:cTn>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100000">
                <p:cTn id="25" fill="hold" display="0">
                  <p:stCondLst>
                    <p:cond delay="indefinite"/>
                  </p:stCondLst>
                </p:cTn>
                <p:tgtEl>
                  <p:spTgt spid="8"/>
                </p:tgtEl>
              </p:cMediaNode>
            </p:video>
          </p:childTnLst>
        </p:cTn>
      </p:par>
    </p:tnLst>
    <p:bldLst>
      <p:bldP spid="3"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02113A-0B0B-436F-BB2C-6EC5B09FA35B}"/>
              </a:ext>
            </a:extLst>
          </p:cNvPr>
          <p:cNvSpPr>
            <a:spLocks noGrp="1"/>
          </p:cNvSpPr>
          <p:nvPr>
            <p:ph type="sldNum" sz="quarter" idx="12"/>
          </p:nvPr>
        </p:nvSpPr>
        <p:spPr>
          <a:xfrm>
            <a:off x="9365511" y="6177074"/>
            <a:ext cx="2743200" cy="365125"/>
          </a:xfrm>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6</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52874723-812E-4B06-B26B-EAB61984A28D}"/>
              </a:ext>
            </a:extLst>
          </p:cNvPr>
          <p:cNvSpPr txBox="1">
            <a:spLocks/>
          </p:cNvSpPr>
          <p:nvPr/>
        </p:nvSpPr>
        <p:spPr>
          <a:xfrm>
            <a:off x="5104513" y="180753"/>
            <a:ext cx="1982973"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ĐÁP ÁN</a:t>
            </a:r>
          </a:p>
        </p:txBody>
      </p:sp>
      <p:sp>
        <p:nvSpPr>
          <p:cNvPr id="6" name="Footer Placeholder 3">
            <a:extLst>
              <a:ext uri="{FF2B5EF4-FFF2-40B4-BE49-F238E27FC236}">
                <a16:creationId xmlns:a16="http://schemas.microsoft.com/office/drawing/2014/main" id="{0B4F73D7-7916-43B0-99C9-2D08726DF148}"/>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6</a:t>
            </a: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50B199D8-8097-446B-BAC9-D1624559E306}"/>
              </a:ext>
            </a:extLst>
          </p:cNvPr>
          <p:cNvSpPr/>
          <p:nvPr/>
        </p:nvSpPr>
        <p:spPr>
          <a:xfrm>
            <a:off x="2285466" y="2237409"/>
            <a:ext cx="2217420" cy="800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KHÁCH HÀNG</a:t>
            </a:r>
            <a:endParaRPr lang="vi-VN" sz="2400" dirty="0"/>
          </a:p>
        </p:txBody>
      </p:sp>
      <p:sp>
        <p:nvSpPr>
          <p:cNvPr id="8" name="Rectangle: Rounded Corners 7">
            <a:extLst>
              <a:ext uri="{FF2B5EF4-FFF2-40B4-BE49-F238E27FC236}">
                <a16:creationId xmlns:a16="http://schemas.microsoft.com/office/drawing/2014/main" id="{4B375F98-E987-4846-BD8F-B02CFC00C8DC}"/>
              </a:ext>
            </a:extLst>
          </p:cNvPr>
          <p:cNvSpPr/>
          <p:nvPr/>
        </p:nvSpPr>
        <p:spPr>
          <a:xfrm>
            <a:off x="290621" y="953788"/>
            <a:ext cx="5096388" cy="894327"/>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TextBox 8">
            <a:extLst>
              <a:ext uri="{FF2B5EF4-FFF2-40B4-BE49-F238E27FC236}">
                <a16:creationId xmlns:a16="http://schemas.microsoft.com/office/drawing/2014/main" id="{A32670B3-FAE7-43D1-959A-DCCD2AE6C38D}"/>
              </a:ext>
            </a:extLst>
          </p:cNvPr>
          <p:cNvSpPr txBox="1"/>
          <p:nvPr/>
        </p:nvSpPr>
        <p:spPr>
          <a:xfrm>
            <a:off x="895678" y="1043819"/>
            <a:ext cx="4996995" cy="523220"/>
          </a:xfrm>
          <a:prstGeom prst="rect">
            <a:avLst/>
          </a:prstGeom>
          <a:noFill/>
        </p:spPr>
        <p:txBody>
          <a:bodyPr wrap="square" rtlCol="0">
            <a:spAutoFit/>
          </a:bodyPr>
          <a:lstStyle/>
          <a:p>
            <a:r>
              <a:rPr lang="en-US" sz="2800" smtClean="0">
                <a:solidFill>
                  <a:schemeClr val="bg1"/>
                </a:solidFill>
                <a:latin typeface="Times New Roman" panose="02020603050405020304" pitchFamily="18" charset="0"/>
                <a:cs typeface="Times New Roman" panose="02020603050405020304" pitchFamily="18" charset="0"/>
              </a:rPr>
              <a:t>Sử dụng phần mềm lỗi: </a:t>
            </a:r>
            <a:endParaRPr lang="vi-VN" sz="2800" dirty="0">
              <a:solidFill>
                <a:schemeClr val="bg1"/>
              </a:solidFill>
              <a:latin typeface="Times New Roman" panose="02020603050405020304" pitchFamily="18" charset="0"/>
              <a:cs typeface="Times New Roman" panose="02020603050405020304" pitchFamily="18" charset="0"/>
            </a:endParaRPr>
          </a:p>
        </p:txBody>
      </p:sp>
      <p:sp>
        <p:nvSpPr>
          <p:cNvPr id="10" name="Rectangle: Rounded Corners 9">
            <a:extLst>
              <a:ext uri="{FF2B5EF4-FFF2-40B4-BE49-F238E27FC236}">
                <a16:creationId xmlns:a16="http://schemas.microsoft.com/office/drawing/2014/main" id="{B0C2BBAD-118F-4AAA-9DB7-DEF174A9368C}"/>
              </a:ext>
            </a:extLst>
          </p:cNvPr>
          <p:cNvSpPr/>
          <p:nvPr/>
        </p:nvSpPr>
        <p:spPr>
          <a:xfrm>
            <a:off x="1953465" y="3243441"/>
            <a:ext cx="2881422" cy="523220"/>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latin typeface="Times New Roman" panose="02020603050405020304" pitchFamily="18" charset="0"/>
                <a:cs typeface="Times New Roman" panose="02020603050405020304" pitchFamily="18" charset="0"/>
              </a:rPr>
              <a:t>Thiệt</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hại</a:t>
            </a:r>
            <a:endParaRPr lang="vi-VN" sz="2400" dirty="0">
              <a:solidFill>
                <a:schemeClr val="tx1"/>
              </a:solidFill>
              <a:latin typeface="Times New Roman" panose="02020603050405020304" pitchFamily="18"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87053468-3604-40D8-86C2-D493EE33139D}"/>
              </a:ext>
            </a:extLst>
          </p:cNvPr>
          <p:cNvSpPr/>
          <p:nvPr/>
        </p:nvSpPr>
        <p:spPr>
          <a:xfrm>
            <a:off x="1953465" y="3923414"/>
            <a:ext cx="2881422" cy="523220"/>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latin typeface="Times New Roman" panose="02020603050405020304" pitchFamily="18" charset="0"/>
                <a:cs typeface="Times New Roman" panose="02020603050405020304" pitchFamily="18" charset="0"/>
              </a:rPr>
              <a:t>Bực</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mình</a:t>
            </a:r>
            <a:endParaRPr lang="vi-VN" sz="2400" dirty="0">
              <a:solidFill>
                <a:schemeClr val="tx1"/>
              </a:solidFill>
              <a:latin typeface="Times New Roman" panose="02020603050405020304" pitchFamily="18" charset="0"/>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6915C925-63B4-4452-9247-D47B479AA62B}"/>
              </a:ext>
            </a:extLst>
          </p:cNvPr>
          <p:cNvSpPr/>
          <p:nvPr/>
        </p:nvSpPr>
        <p:spPr>
          <a:xfrm>
            <a:off x="1953465" y="4674129"/>
            <a:ext cx="2881422" cy="523220"/>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latin typeface="Times New Roman" panose="02020603050405020304" pitchFamily="18" charset="0"/>
                <a:cs typeface="Times New Roman" panose="02020603050405020304" pitchFamily="18" charset="0"/>
              </a:rPr>
              <a:t>Khó</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chịu</a:t>
            </a:r>
            <a:endParaRPr lang="vi-VN" sz="2400" dirty="0">
              <a:solidFill>
                <a:schemeClr val="tx1"/>
              </a:solidFill>
              <a:latin typeface="Times New Roman" panose="02020603050405020304" pitchFamily="18" charset="0"/>
              <a:cs typeface="Times New Roman" panose="02020603050405020304" pitchFamily="18" charset="0"/>
            </a:endParaRPr>
          </a:p>
        </p:txBody>
      </p:sp>
      <p:sp>
        <p:nvSpPr>
          <p:cNvPr id="13" name="Rectangle: Rounded Corners 12">
            <a:extLst>
              <a:ext uri="{FF2B5EF4-FFF2-40B4-BE49-F238E27FC236}">
                <a16:creationId xmlns:a16="http://schemas.microsoft.com/office/drawing/2014/main" id="{296A4EB6-DE14-4BA9-9DB4-3AA559234948}"/>
              </a:ext>
            </a:extLst>
          </p:cNvPr>
          <p:cNvSpPr/>
          <p:nvPr/>
        </p:nvSpPr>
        <p:spPr>
          <a:xfrm>
            <a:off x="1953465" y="5439987"/>
            <a:ext cx="2881422" cy="523220"/>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latin typeface="Times New Roman" panose="02020603050405020304" pitchFamily="18" charset="0"/>
                <a:cs typeface="Times New Roman" panose="02020603050405020304" pitchFamily="18" charset="0"/>
              </a:rPr>
              <a:t>Mất</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niềm</a:t>
            </a:r>
            <a:r>
              <a:rPr lang="en-US" sz="2400" dirty="0">
                <a:solidFill>
                  <a:schemeClr val="tx1"/>
                </a:solidFill>
                <a:latin typeface="Times New Roman" panose="02020603050405020304" pitchFamily="18" charset="0"/>
                <a:cs typeface="Times New Roman" panose="02020603050405020304" pitchFamily="18" charset="0"/>
              </a:rPr>
              <a:t> tin</a:t>
            </a:r>
            <a:endParaRPr lang="vi-VN" sz="2400" dirty="0">
              <a:solidFill>
                <a:schemeClr val="tx1"/>
              </a:solidFill>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020ED671-D0A7-4DCE-AFBB-E175DD455882}"/>
              </a:ext>
            </a:extLst>
          </p:cNvPr>
          <p:cNvSpPr/>
          <p:nvPr/>
        </p:nvSpPr>
        <p:spPr>
          <a:xfrm>
            <a:off x="7665539" y="2277795"/>
            <a:ext cx="2217420" cy="800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NHÀ PHÁT TRIỂN</a:t>
            </a:r>
            <a:endParaRPr lang="vi-VN" sz="2400" dirty="0"/>
          </a:p>
        </p:txBody>
      </p:sp>
      <p:sp>
        <p:nvSpPr>
          <p:cNvPr id="16" name="Rectangle: Rounded Corners 15">
            <a:extLst>
              <a:ext uri="{FF2B5EF4-FFF2-40B4-BE49-F238E27FC236}">
                <a16:creationId xmlns:a16="http://schemas.microsoft.com/office/drawing/2014/main" id="{AA4A8CA6-54AB-42A8-8C9C-379C25FC2F9F}"/>
              </a:ext>
            </a:extLst>
          </p:cNvPr>
          <p:cNvSpPr/>
          <p:nvPr/>
        </p:nvSpPr>
        <p:spPr>
          <a:xfrm>
            <a:off x="7333538" y="3251013"/>
            <a:ext cx="2881422" cy="523220"/>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latin typeface="Times New Roman" panose="02020603050405020304" pitchFamily="18" charset="0"/>
                <a:cs typeface="Times New Roman" panose="02020603050405020304" pitchFamily="18" charset="0"/>
              </a:rPr>
              <a:t>Mất</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khách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hàng</a:t>
            </a:r>
            <a:endParaRPr lang="vi-VN" sz="2400" dirty="0">
              <a:solidFill>
                <a:schemeClr val="tx1"/>
              </a:solidFill>
              <a:latin typeface="Times New Roman" panose="02020603050405020304" pitchFamily="18" charset="0"/>
              <a:cs typeface="Times New Roman" panose="02020603050405020304" pitchFamily="18" charset="0"/>
            </a:endParaRPr>
          </a:p>
        </p:txBody>
      </p:sp>
      <p:sp>
        <p:nvSpPr>
          <p:cNvPr id="17" name="Rectangle: Rounded Corners 16">
            <a:extLst>
              <a:ext uri="{FF2B5EF4-FFF2-40B4-BE49-F238E27FC236}">
                <a16:creationId xmlns:a16="http://schemas.microsoft.com/office/drawing/2014/main" id="{4967BD87-16A4-41E0-A5A3-A1AF8B21F5BE}"/>
              </a:ext>
            </a:extLst>
          </p:cNvPr>
          <p:cNvSpPr/>
          <p:nvPr/>
        </p:nvSpPr>
        <p:spPr>
          <a:xfrm>
            <a:off x="7333538" y="3923414"/>
            <a:ext cx="2881422" cy="523220"/>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latin typeface="Times New Roman" panose="02020603050405020304" pitchFamily="18" charset="0"/>
                <a:cs typeface="Times New Roman" panose="02020603050405020304" pitchFamily="18" charset="0"/>
              </a:rPr>
              <a:t>Mất</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doanh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thu</a:t>
            </a:r>
            <a:endParaRPr lang="vi-VN" sz="2400" dirty="0">
              <a:solidFill>
                <a:schemeClr val="tx1"/>
              </a:solidFill>
              <a:latin typeface="Times New Roman" panose="02020603050405020304" pitchFamily="18" charset="0"/>
              <a:cs typeface="Times New Roman" panose="02020603050405020304" pitchFamily="18" charset="0"/>
            </a:endParaRPr>
          </a:p>
        </p:txBody>
      </p:sp>
      <p:sp>
        <p:nvSpPr>
          <p:cNvPr id="18" name="Rectangle: Rounded Corners 17">
            <a:extLst>
              <a:ext uri="{FF2B5EF4-FFF2-40B4-BE49-F238E27FC236}">
                <a16:creationId xmlns:a16="http://schemas.microsoft.com/office/drawing/2014/main" id="{CD6EE6DB-F36A-42F1-9EDE-D60DD00A32CC}"/>
              </a:ext>
            </a:extLst>
          </p:cNvPr>
          <p:cNvSpPr/>
          <p:nvPr/>
        </p:nvSpPr>
        <p:spPr>
          <a:xfrm>
            <a:off x="7333538" y="4626537"/>
            <a:ext cx="2881422" cy="523220"/>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latin typeface="Times New Roman" panose="02020603050405020304" pitchFamily="18" charset="0"/>
                <a:cs typeface="Times New Roman" panose="02020603050405020304" pitchFamily="18" charset="0"/>
              </a:rPr>
              <a:t>Có</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thể</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phá</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sản</a:t>
            </a:r>
            <a:endParaRPr lang="vi-VN"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524732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inVertic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arn(inVertical)">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barn(inVertical)">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barn(inVertical)">
                                      <p:cBhvr>
                                        <p:cTn id="37" dur="5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barn(inVertical)">
                                      <p:cBhvr>
                                        <p:cTn id="52" dur="500"/>
                                        <p:tgtEl>
                                          <p:spTgt spid="17"/>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barn(inVertical)">
                                      <p:cBhvr>
                                        <p:cTn id="5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p:bldP spid="10" grpId="0" animBg="1"/>
      <p:bldP spid="11" grpId="0" animBg="1"/>
      <p:bldP spid="12" grpId="0" animBg="1"/>
      <p:bldP spid="13" grpId="0" animBg="1"/>
      <p:bldP spid="15" grpId="0" animBg="1"/>
      <p:bldP spid="16" grpId="0" animBg="1"/>
      <p:bldP spid="17" grpId="0" animBg="1"/>
      <p:bldP spid="1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39E4E0-B2B8-491C-B216-E1A115FA55AC}"/>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7</a:t>
            </a:fld>
            <a:endParaRPr lang="en-US">
              <a:solidFill>
                <a:srgbClr val="335338"/>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B175A30E-861A-4D10-815F-12693ED05247}"/>
              </a:ext>
            </a:extLst>
          </p:cNvPr>
          <p:cNvSpPr txBox="1">
            <a:spLocks/>
          </p:cNvSpPr>
          <p:nvPr/>
        </p:nvSpPr>
        <p:spPr>
          <a:xfrm>
            <a:off x="3766583" y="185121"/>
            <a:ext cx="4361121" cy="63557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NỘI DUNG BÀI HỌC</a:t>
            </a:r>
          </a:p>
        </p:txBody>
      </p:sp>
      <p:sp>
        <p:nvSpPr>
          <p:cNvPr id="5" name="TextBox 4">
            <a:extLst>
              <a:ext uri="{FF2B5EF4-FFF2-40B4-BE49-F238E27FC236}">
                <a16:creationId xmlns:a16="http://schemas.microsoft.com/office/drawing/2014/main" id="{1B2431C2-0903-425E-81CC-74548D3EBB77}"/>
              </a:ext>
            </a:extLst>
          </p:cNvPr>
          <p:cNvSpPr txBox="1"/>
          <p:nvPr/>
        </p:nvSpPr>
        <p:spPr>
          <a:xfrm>
            <a:off x="2065374" y="1031358"/>
            <a:ext cx="7763540" cy="954107"/>
          </a:xfrm>
          <a:prstGeom prst="rect">
            <a:avLst/>
          </a:prstGeom>
          <a:noFill/>
        </p:spPr>
        <p:txBody>
          <a:bodyPr wrap="square" rtlCol="0">
            <a:spAutoFit/>
          </a:bodyPr>
          <a:lstStyle/>
          <a:p>
            <a:pPr algn="ctr"/>
            <a:r>
              <a:rPr lang="en-US" sz="32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Chương</a:t>
            </a:r>
            <a:r>
              <a:rPr lang="en-US" sz="32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4: </a:t>
            </a:r>
            <a:r>
              <a:rPr lang="en-US" sz="32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Kiểm</a:t>
            </a:r>
            <a:r>
              <a:rPr lang="en-US" sz="32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32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Thử</a:t>
            </a:r>
            <a:r>
              <a:rPr lang="en-US" sz="32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32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Phần</a:t>
            </a:r>
            <a:r>
              <a:rPr lang="en-US" sz="32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32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Mềm</a:t>
            </a:r>
            <a:endParaRPr lang="en-US" sz="32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endParaRPr>
          </a:p>
          <a:p>
            <a:pPr algn="ctr"/>
            <a:r>
              <a:rPr lang="en-US" sz="24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a:t>
            </a:r>
            <a:r>
              <a:rPr lang="en-US" sz="24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Từ</a:t>
            </a:r>
            <a:r>
              <a:rPr lang="en-US" sz="24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slide 2</a:t>
            </a:r>
            <a:r>
              <a:rPr lang="en-US" sz="2400"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đến</a:t>
            </a:r>
            <a:r>
              <a:rPr lang="en-US" sz="240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400" smtClean="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15</a:t>
            </a:r>
            <a:r>
              <a:rPr lang="en-US" sz="24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a:t>
            </a:r>
            <a:endParaRPr lang="vi-VN" sz="24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4" name="Diamond 13">
            <a:extLst>
              <a:ext uri="{FF2B5EF4-FFF2-40B4-BE49-F238E27FC236}">
                <a16:creationId xmlns:a16="http://schemas.microsoft.com/office/drawing/2014/main" id="{B3447DD9-E32B-4302-B9BB-8F772F21A4E9}"/>
              </a:ext>
            </a:extLst>
          </p:cNvPr>
          <p:cNvSpPr/>
          <p:nvPr/>
        </p:nvSpPr>
        <p:spPr>
          <a:xfrm>
            <a:off x="2456122" y="2513916"/>
            <a:ext cx="1189074" cy="954107"/>
          </a:xfrm>
          <a:prstGeom prst="diamond">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3200" b="1" dirty="0">
                <a:latin typeface="Times New Roman" panose="02020603050405020304" pitchFamily="18" charset="0"/>
                <a:ea typeface="Tahoma" panose="020B0604030504040204" pitchFamily="34" charset="0"/>
                <a:cs typeface="Times New Roman" panose="02020603050405020304" pitchFamily="18" charset="0"/>
              </a:rPr>
              <a:t>I</a:t>
            </a:r>
            <a:endParaRPr lang="vi-VN" sz="32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5" name="Parallelogram 14">
            <a:extLst>
              <a:ext uri="{FF2B5EF4-FFF2-40B4-BE49-F238E27FC236}">
                <a16:creationId xmlns:a16="http://schemas.microsoft.com/office/drawing/2014/main" id="{FDCDDC24-97DD-497F-9073-D78332E9EAA6}"/>
              </a:ext>
            </a:extLst>
          </p:cNvPr>
          <p:cNvSpPr/>
          <p:nvPr/>
        </p:nvSpPr>
        <p:spPr>
          <a:xfrm>
            <a:off x="3645195" y="2513916"/>
            <a:ext cx="5445642" cy="954107"/>
          </a:xfrm>
          <a:prstGeom prst="parallelogram">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3100" b="1" dirty="0" err="1">
                <a:latin typeface="Times New Roman" panose="02020603050405020304" pitchFamily="18" charset="0"/>
                <a:ea typeface="Tahoma" panose="020B0604030504040204" pitchFamily="34" charset="0"/>
                <a:cs typeface="Times New Roman" panose="02020603050405020304" pitchFamily="18" charset="0"/>
              </a:rPr>
              <a:t>Tổng</a:t>
            </a:r>
            <a:r>
              <a:rPr lang="en-US" sz="3100" b="1" dirty="0">
                <a:latin typeface="Times New Roman" panose="02020603050405020304" pitchFamily="18" charset="0"/>
                <a:ea typeface="Tahoma" panose="020B0604030504040204" pitchFamily="34" charset="0"/>
                <a:cs typeface="Times New Roman" panose="02020603050405020304" pitchFamily="18" charset="0"/>
              </a:rPr>
              <a:t> </a:t>
            </a:r>
            <a:r>
              <a:rPr lang="en-US" sz="3100" b="1" dirty="0" err="1">
                <a:latin typeface="Times New Roman" panose="02020603050405020304" pitchFamily="18" charset="0"/>
                <a:ea typeface="Tahoma" panose="020B0604030504040204" pitchFamily="34" charset="0"/>
                <a:cs typeface="Times New Roman" panose="02020603050405020304" pitchFamily="18" charset="0"/>
              </a:rPr>
              <a:t>quan</a:t>
            </a:r>
            <a:r>
              <a:rPr lang="en-US" sz="3100" b="1" dirty="0">
                <a:latin typeface="Times New Roman" panose="02020603050405020304" pitchFamily="18" charset="0"/>
                <a:ea typeface="Tahoma" panose="020B0604030504040204" pitchFamily="34" charset="0"/>
                <a:cs typeface="Times New Roman" panose="02020603050405020304" pitchFamily="18" charset="0"/>
              </a:rPr>
              <a:t> </a:t>
            </a:r>
            <a:r>
              <a:rPr lang="en-US" sz="3100" b="1" dirty="0" err="1">
                <a:latin typeface="Times New Roman" panose="02020603050405020304" pitchFamily="18" charset="0"/>
                <a:ea typeface="Tahoma" panose="020B0604030504040204" pitchFamily="34" charset="0"/>
                <a:cs typeface="Times New Roman" panose="02020603050405020304" pitchFamily="18" charset="0"/>
              </a:rPr>
              <a:t>về</a:t>
            </a:r>
            <a:r>
              <a:rPr lang="en-US" sz="3100" b="1" dirty="0">
                <a:latin typeface="Times New Roman" panose="02020603050405020304" pitchFamily="18" charset="0"/>
                <a:ea typeface="Tahoma" panose="020B0604030504040204" pitchFamily="34" charset="0"/>
                <a:cs typeface="Times New Roman" panose="02020603050405020304" pitchFamily="18" charset="0"/>
              </a:rPr>
              <a:t> KTPM</a:t>
            </a:r>
            <a:endParaRPr lang="vi-VN" sz="31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6" name="Diamond 15">
            <a:extLst>
              <a:ext uri="{FF2B5EF4-FFF2-40B4-BE49-F238E27FC236}">
                <a16:creationId xmlns:a16="http://schemas.microsoft.com/office/drawing/2014/main" id="{1ED27B68-BB90-4DFC-8C31-76B405144ED6}"/>
              </a:ext>
            </a:extLst>
          </p:cNvPr>
          <p:cNvSpPr/>
          <p:nvPr/>
        </p:nvSpPr>
        <p:spPr>
          <a:xfrm>
            <a:off x="2456122" y="3996474"/>
            <a:ext cx="1189074" cy="954107"/>
          </a:xfrm>
          <a:prstGeom prst="diamond">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3200" b="1" dirty="0">
                <a:latin typeface="Times New Roman" panose="02020603050405020304" pitchFamily="18" charset="0"/>
                <a:ea typeface="Tahoma" panose="020B0604030504040204" pitchFamily="34" charset="0"/>
                <a:cs typeface="Times New Roman" panose="02020603050405020304" pitchFamily="18" charset="0"/>
              </a:rPr>
              <a:t>II</a:t>
            </a:r>
            <a:endParaRPr lang="vi-VN" sz="32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7" name="Parallelogram 16">
            <a:extLst>
              <a:ext uri="{FF2B5EF4-FFF2-40B4-BE49-F238E27FC236}">
                <a16:creationId xmlns:a16="http://schemas.microsoft.com/office/drawing/2014/main" id="{302F76B1-3834-4B35-97B8-1696936CB04E}"/>
              </a:ext>
            </a:extLst>
          </p:cNvPr>
          <p:cNvSpPr/>
          <p:nvPr/>
        </p:nvSpPr>
        <p:spPr>
          <a:xfrm>
            <a:off x="3645195" y="3996474"/>
            <a:ext cx="5445642" cy="954107"/>
          </a:xfrm>
          <a:prstGeom prst="parallelogram">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3100" b="1" dirty="0" err="1">
                <a:latin typeface="Times New Roman" panose="02020603050405020304" pitchFamily="18" charset="0"/>
                <a:ea typeface="Tahoma" panose="020B0604030504040204" pitchFamily="34" charset="0"/>
                <a:cs typeface="Times New Roman" panose="02020603050405020304" pitchFamily="18" charset="0"/>
              </a:rPr>
              <a:t>Kiểm</a:t>
            </a:r>
            <a:r>
              <a:rPr lang="en-US" sz="3100" b="1" dirty="0">
                <a:latin typeface="Times New Roman" panose="02020603050405020304" pitchFamily="18" charset="0"/>
                <a:ea typeface="Tahoma" panose="020B0604030504040204" pitchFamily="34" charset="0"/>
                <a:cs typeface="Times New Roman" panose="02020603050405020304" pitchFamily="18" charset="0"/>
              </a:rPr>
              <a:t> </a:t>
            </a:r>
            <a:r>
              <a:rPr lang="en-US" sz="3100" b="1" dirty="0" err="1">
                <a:latin typeface="Times New Roman" panose="02020603050405020304" pitchFamily="18" charset="0"/>
                <a:ea typeface="Tahoma" panose="020B0604030504040204" pitchFamily="34" charset="0"/>
                <a:cs typeface="Times New Roman" panose="02020603050405020304" pitchFamily="18" charset="0"/>
              </a:rPr>
              <a:t>thử</a:t>
            </a:r>
            <a:r>
              <a:rPr lang="en-US" sz="3100" b="1" dirty="0">
                <a:latin typeface="Times New Roman" panose="02020603050405020304" pitchFamily="18" charset="0"/>
                <a:ea typeface="Tahoma" panose="020B0604030504040204" pitchFamily="34" charset="0"/>
                <a:cs typeface="Times New Roman" panose="02020603050405020304" pitchFamily="18" charset="0"/>
              </a:rPr>
              <a:t> </a:t>
            </a:r>
            <a:r>
              <a:rPr lang="en-US" sz="3100" b="1" dirty="0" err="1">
                <a:latin typeface="Times New Roman" panose="02020603050405020304" pitchFamily="18" charset="0"/>
                <a:ea typeface="Tahoma" panose="020B0604030504040204" pitchFamily="34" charset="0"/>
                <a:cs typeface="Times New Roman" panose="02020603050405020304" pitchFamily="18" charset="0"/>
              </a:rPr>
              <a:t>hộp</a:t>
            </a:r>
            <a:r>
              <a:rPr lang="en-US" sz="3100" b="1" dirty="0">
                <a:latin typeface="Times New Roman" panose="02020603050405020304" pitchFamily="18" charset="0"/>
                <a:ea typeface="Tahoma" panose="020B0604030504040204" pitchFamily="34" charset="0"/>
                <a:cs typeface="Times New Roman" panose="02020603050405020304" pitchFamily="18" charset="0"/>
              </a:rPr>
              <a:t> </a:t>
            </a:r>
            <a:r>
              <a:rPr lang="en-US" sz="3100" b="1" dirty="0" err="1">
                <a:latin typeface="Times New Roman" panose="02020603050405020304" pitchFamily="18" charset="0"/>
                <a:ea typeface="Tahoma" panose="020B0604030504040204" pitchFamily="34" charset="0"/>
                <a:cs typeface="Times New Roman" panose="02020603050405020304" pitchFamily="18" charset="0"/>
              </a:rPr>
              <a:t>trắng</a:t>
            </a:r>
            <a:endParaRPr lang="vi-VN" sz="31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9" name="Footer Placeholder 3">
            <a:extLst>
              <a:ext uri="{FF2B5EF4-FFF2-40B4-BE49-F238E27FC236}">
                <a16:creationId xmlns:a16="http://schemas.microsoft.com/office/drawing/2014/main" id="{47ECC9F8-0E82-4CBC-A59F-A2502F89220B}"/>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7</a:t>
            </a: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3634745"/>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1000" fill="hold"/>
                                        <p:tgtEl>
                                          <p:spTgt spid="14"/>
                                        </p:tgtEl>
                                        <p:attrNameLst>
                                          <p:attrName>ppt_w</p:attrName>
                                        </p:attrNameLst>
                                      </p:cBhvr>
                                      <p:tavLst>
                                        <p:tav tm="0">
                                          <p:val>
                                            <p:fltVal val="0"/>
                                          </p:val>
                                        </p:tav>
                                        <p:tav tm="100000">
                                          <p:val>
                                            <p:strVal val="#ppt_w"/>
                                          </p:val>
                                        </p:tav>
                                      </p:tavLst>
                                    </p:anim>
                                    <p:anim calcmode="lin" valueType="num">
                                      <p:cBhvr>
                                        <p:cTn id="13" dur="1000" fill="hold"/>
                                        <p:tgtEl>
                                          <p:spTgt spid="14"/>
                                        </p:tgtEl>
                                        <p:attrNameLst>
                                          <p:attrName>ppt_h</p:attrName>
                                        </p:attrNameLst>
                                      </p:cBhvr>
                                      <p:tavLst>
                                        <p:tav tm="0">
                                          <p:val>
                                            <p:fltVal val="0"/>
                                          </p:val>
                                        </p:tav>
                                        <p:tav tm="100000">
                                          <p:val>
                                            <p:strVal val="#ppt_h"/>
                                          </p:val>
                                        </p:tav>
                                      </p:tavLst>
                                    </p:anim>
                                    <p:anim calcmode="lin" valueType="num">
                                      <p:cBhvr>
                                        <p:cTn id="14" dur="1000" fill="hold"/>
                                        <p:tgtEl>
                                          <p:spTgt spid="14"/>
                                        </p:tgtEl>
                                        <p:attrNameLst>
                                          <p:attrName>style.rotation</p:attrName>
                                        </p:attrNameLst>
                                      </p:cBhvr>
                                      <p:tavLst>
                                        <p:tav tm="0">
                                          <p:val>
                                            <p:fltVal val="90"/>
                                          </p:val>
                                        </p:tav>
                                        <p:tav tm="100000">
                                          <p:val>
                                            <p:fltVal val="0"/>
                                          </p:val>
                                        </p:tav>
                                      </p:tavLst>
                                    </p:anim>
                                    <p:animEffect transition="in" filter="fade">
                                      <p:cBhvr>
                                        <p:cTn id="15" dur="1000"/>
                                        <p:tgtEl>
                                          <p:spTgt spid="14"/>
                                        </p:tgtEl>
                                      </p:cBhvr>
                                    </p:animEffect>
                                  </p:childTnLst>
                                </p:cTn>
                              </p:par>
                              <p:par>
                                <p:cTn id="16" presetID="31"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p:cTn id="18" dur="1000" fill="hold"/>
                                        <p:tgtEl>
                                          <p:spTgt spid="15"/>
                                        </p:tgtEl>
                                        <p:attrNameLst>
                                          <p:attrName>ppt_w</p:attrName>
                                        </p:attrNameLst>
                                      </p:cBhvr>
                                      <p:tavLst>
                                        <p:tav tm="0">
                                          <p:val>
                                            <p:fltVal val="0"/>
                                          </p:val>
                                        </p:tav>
                                        <p:tav tm="100000">
                                          <p:val>
                                            <p:strVal val="#ppt_w"/>
                                          </p:val>
                                        </p:tav>
                                      </p:tavLst>
                                    </p:anim>
                                    <p:anim calcmode="lin" valueType="num">
                                      <p:cBhvr>
                                        <p:cTn id="19" dur="1000" fill="hold"/>
                                        <p:tgtEl>
                                          <p:spTgt spid="15"/>
                                        </p:tgtEl>
                                        <p:attrNameLst>
                                          <p:attrName>ppt_h</p:attrName>
                                        </p:attrNameLst>
                                      </p:cBhvr>
                                      <p:tavLst>
                                        <p:tav tm="0">
                                          <p:val>
                                            <p:fltVal val="0"/>
                                          </p:val>
                                        </p:tav>
                                        <p:tav tm="100000">
                                          <p:val>
                                            <p:strVal val="#ppt_h"/>
                                          </p:val>
                                        </p:tav>
                                      </p:tavLst>
                                    </p:anim>
                                    <p:anim calcmode="lin" valueType="num">
                                      <p:cBhvr>
                                        <p:cTn id="20" dur="1000" fill="hold"/>
                                        <p:tgtEl>
                                          <p:spTgt spid="15"/>
                                        </p:tgtEl>
                                        <p:attrNameLst>
                                          <p:attrName>style.rotation</p:attrName>
                                        </p:attrNameLst>
                                      </p:cBhvr>
                                      <p:tavLst>
                                        <p:tav tm="0">
                                          <p:val>
                                            <p:fltVal val="90"/>
                                          </p:val>
                                        </p:tav>
                                        <p:tav tm="100000">
                                          <p:val>
                                            <p:fltVal val="0"/>
                                          </p:val>
                                        </p:tav>
                                      </p:tavLst>
                                    </p:anim>
                                    <p:animEffect transition="in" filter="fade">
                                      <p:cBhvr>
                                        <p:cTn id="21" dur="1000"/>
                                        <p:tgtEl>
                                          <p:spTgt spid="15"/>
                                        </p:tgtEl>
                                      </p:cBhvr>
                                    </p:animEffect>
                                  </p:childTnLst>
                                </p:cTn>
                              </p:par>
                            </p:childTnLst>
                          </p:cTn>
                        </p:par>
                      </p:childTnLst>
                    </p:cTn>
                  </p:par>
                  <p:par>
                    <p:cTn id="22" fill="hold">
                      <p:stCondLst>
                        <p:cond delay="indefinite"/>
                      </p:stCondLst>
                      <p:childTnLst>
                        <p:par>
                          <p:cTn id="23" fill="hold">
                            <p:stCondLst>
                              <p:cond delay="0"/>
                            </p:stCondLst>
                            <p:childTnLst>
                              <p:par>
                                <p:cTn id="24" presetID="31"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p:cTn id="26" dur="1000" fill="hold"/>
                                        <p:tgtEl>
                                          <p:spTgt spid="16"/>
                                        </p:tgtEl>
                                        <p:attrNameLst>
                                          <p:attrName>ppt_w</p:attrName>
                                        </p:attrNameLst>
                                      </p:cBhvr>
                                      <p:tavLst>
                                        <p:tav tm="0">
                                          <p:val>
                                            <p:fltVal val="0"/>
                                          </p:val>
                                        </p:tav>
                                        <p:tav tm="100000">
                                          <p:val>
                                            <p:strVal val="#ppt_w"/>
                                          </p:val>
                                        </p:tav>
                                      </p:tavLst>
                                    </p:anim>
                                    <p:anim calcmode="lin" valueType="num">
                                      <p:cBhvr>
                                        <p:cTn id="27" dur="1000" fill="hold"/>
                                        <p:tgtEl>
                                          <p:spTgt spid="16"/>
                                        </p:tgtEl>
                                        <p:attrNameLst>
                                          <p:attrName>ppt_h</p:attrName>
                                        </p:attrNameLst>
                                      </p:cBhvr>
                                      <p:tavLst>
                                        <p:tav tm="0">
                                          <p:val>
                                            <p:fltVal val="0"/>
                                          </p:val>
                                        </p:tav>
                                        <p:tav tm="100000">
                                          <p:val>
                                            <p:strVal val="#ppt_h"/>
                                          </p:val>
                                        </p:tav>
                                      </p:tavLst>
                                    </p:anim>
                                    <p:anim calcmode="lin" valueType="num">
                                      <p:cBhvr>
                                        <p:cTn id="28" dur="1000" fill="hold"/>
                                        <p:tgtEl>
                                          <p:spTgt spid="16"/>
                                        </p:tgtEl>
                                        <p:attrNameLst>
                                          <p:attrName>style.rotation</p:attrName>
                                        </p:attrNameLst>
                                      </p:cBhvr>
                                      <p:tavLst>
                                        <p:tav tm="0">
                                          <p:val>
                                            <p:fltVal val="90"/>
                                          </p:val>
                                        </p:tav>
                                        <p:tav tm="100000">
                                          <p:val>
                                            <p:fltVal val="0"/>
                                          </p:val>
                                        </p:tav>
                                      </p:tavLst>
                                    </p:anim>
                                    <p:animEffect transition="in" filter="fade">
                                      <p:cBhvr>
                                        <p:cTn id="29" dur="1000"/>
                                        <p:tgtEl>
                                          <p:spTgt spid="16"/>
                                        </p:tgtEl>
                                      </p:cBhvr>
                                    </p:animEffect>
                                  </p:childTnLst>
                                </p:cTn>
                              </p:par>
                              <p:par>
                                <p:cTn id="30" presetID="31" presetClass="entr" presetSubtype="0"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p:cTn id="32" dur="1000" fill="hold"/>
                                        <p:tgtEl>
                                          <p:spTgt spid="17"/>
                                        </p:tgtEl>
                                        <p:attrNameLst>
                                          <p:attrName>ppt_w</p:attrName>
                                        </p:attrNameLst>
                                      </p:cBhvr>
                                      <p:tavLst>
                                        <p:tav tm="0">
                                          <p:val>
                                            <p:fltVal val="0"/>
                                          </p:val>
                                        </p:tav>
                                        <p:tav tm="100000">
                                          <p:val>
                                            <p:strVal val="#ppt_w"/>
                                          </p:val>
                                        </p:tav>
                                      </p:tavLst>
                                    </p:anim>
                                    <p:anim calcmode="lin" valueType="num">
                                      <p:cBhvr>
                                        <p:cTn id="33" dur="1000" fill="hold"/>
                                        <p:tgtEl>
                                          <p:spTgt spid="17"/>
                                        </p:tgtEl>
                                        <p:attrNameLst>
                                          <p:attrName>ppt_h</p:attrName>
                                        </p:attrNameLst>
                                      </p:cBhvr>
                                      <p:tavLst>
                                        <p:tav tm="0">
                                          <p:val>
                                            <p:fltVal val="0"/>
                                          </p:val>
                                        </p:tav>
                                        <p:tav tm="100000">
                                          <p:val>
                                            <p:strVal val="#ppt_h"/>
                                          </p:val>
                                        </p:tav>
                                      </p:tavLst>
                                    </p:anim>
                                    <p:anim calcmode="lin" valueType="num">
                                      <p:cBhvr>
                                        <p:cTn id="34" dur="1000" fill="hold"/>
                                        <p:tgtEl>
                                          <p:spTgt spid="17"/>
                                        </p:tgtEl>
                                        <p:attrNameLst>
                                          <p:attrName>style.rotation</p:attrName>
                                        </p:attrNameLst>
                                      </p:cBhvr>
                                      <p:tavLst>
                                        <p:tav tm="0">
                                          <p:val>
                                            <p:fltVal val="90"/>
                                          </p:val>
                                        </p:tav>
                                        <p:tav tm="100000">
                                          <p:val>
                                            <p:fltVal val="0"/>
                                          </p:val>
                                        </p:tav>
                                      </p:tavLst>
                                    </p:anim>
                                    <p:animEffect transition="in" filter="fade">
                                      <p:cBhvr>
                                        <p:cTn id="35"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animBg="1"/>
      <p:bldP spid="15" grpId="0" animBg="1"/>
      <p:bldP spid="16" grpId="0" animBg="1"/>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8</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 TỔNG QUAN VỀ KTPM</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3192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1.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Khái</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niệm</a:t>
            </a:r>
            <a:endPar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9" name="Rectangle: Rounded Corners 8">
            <a:extLst>
              <a:ext uri="{FF2B5EF4-FFF2-40B4-BE49-F238E27FC236}">
                <a16:creationId xmlns:a16="http://schemas.microsoft.com/office/drawing/2014/main" id="{7904C764-E80D-42CE-B475-9001F22E6A26}"/>
              </a:ext>
            </a:extLst>
          </p:cNvPr>
          <p:cNvSpPr/>
          <p:nvPr/>
        </p:nvSpPr>
        <p:spPr>
          <a:xfrm>
            <a:off x="2126511" y="2035529"/>
            <a:ext cx="1307805" cy="1076103"/>
          </a:xfrm>
          <a:prstGeom prst="roundRect">
            <a:avLst/>
          </a:prstGeom>
          <a:solidFill>
            <a:srgbClr val="92D050"/>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500" b="1" dirty="0" err="1">
                <a:latin typeface="Times New Roman" panose="02020603050405020304" pitchFamily="18" charset="0"/>
                <a:ea typeface="Tahoma" panose="020B0604030504040204" pitchFamily="34" charset="0"/>
                <a:cs typeface="Times New Roman" panose="02020603050405020304" pitchFamily="18" charset="0"/>
              </a:rPr>
              <a:t>Kiểm</a:t>
            </a:r>
            <a:r>
              <a:rPr lang="en-US" sz="2500" b="1" dirty="0">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latin typeface="Times New Roman" panose="02020603050405020304" pitchFamily="18" charset="0"/>
                <a:ea typeface="Tahoma" panose="020B0604030504040204" pitchFamily="34" charset="0"/>
                <a:cs typeface="Times New Roman" panose="02020603050405020304" pitchFamily="18" charset="0"/>
              </a:rPr>
              <a:t>thử</a:t>
            </a:r>
            <a:endParaRPr lang="vi-VN" sz="25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0" name="Rectangle: Rounded Corners 9">
            <a:extLst>
              <a:ext uri="{FF2B5EF4-FFF2-40B4-BE49-F238E27FC236}">
                <a16:creationId xmlns:a16="http://schemas.microsoft.com/office/drawing/2014/main" id="{A5359299-6165-4C12-8E04-D9750FE6BCFB}"/>
              </a:ext>
            </a:extLst>
          </p:cNvPr>
          <p:cNvSpPr/>
          <p:nvPr/>
        </p:nvSpPr>
        <p:spPr>
          <a:xfrm>
            <a:off x="3804684" y="2035529"/>
            <a:ext cx="6177516" cy="1076103"/>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lvl="0"/>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khâu</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điển</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hình</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của</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rà</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soát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đặc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tả</a:t>
            </a:r>
            <a:r>
              <a:rPr lang="en-US" sz="25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thiết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kế</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lập</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mã</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endPar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1" name="Rectangle: Rounded Corners 10">
            <a:extLst>
              <a:ext uri="{FF2B5EF4-FFF2-40B4-BE49-F238E27FC236}">
                <a16:creationId xmlns:a16="http://schemas.microsoft.com/office/drawing/2014/main" id="{DDE75454-6283-4E4C-9044-56929FD02852}"/>
              </a:ext>
            </a:extLst>
          </p:cNvPr>
          <p:cNvSpPr/>
          <p:nvPr/>
        </p:nvSpPr>
        <p:spPr>
          <a:xfrm>
            <a:off x="2126511" y="3271456"/>
            <a:ext cx="1307805" cy="1076103"/>
          </a:xfrm>
          <a:prstGeom prst="roundRect">
            <a:avLst/>
          </a:prstGeom>
          <a:solidFill>
            <a:srgbClr val="92D050"/>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500" b="1" dirty="0">
                <a:latin typeface="Times New Roman" panose="02020603050405020304" pitchFamily="18" charset="0"/>
                <a:ea typeface="Tahoma" panose="020B0604030504040204" pitchFamily="34" charset="0"/>
                <a:cs typeface="Times New Roman" panose="02020603050405020304" pitchFamily="18" charset="0"/>
              </a:rPr>
              <a:t>KTPM</a:t>
            </a:r>
            <a:endParaRPr lang="vi-VN" sz="25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525BC715-33DE-42A7-99DE-6A8858530485}"/>
              </a:ext>
            </a:extLst>
          </p:cNvPr>
          <p:cNvSpPr/>
          <p:nvPr/>
        </p:nvSpPr>
        <p:spPr>
          <a:xfrm>
            <a:off x="3804684" y="3271455"/>
            <a:ext cx="6177516" cy="1076103"/>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lvl="0"/>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Theo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GlenMyers</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quá</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trình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vận</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hành</a:t>
            </a:r>
            <a:r>
              <a:rPr lang="en-US" sz="25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chương</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trình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để</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tìm</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ra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lỗi</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endParaRPr lang="vi-VN"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4" name="TextBox 13">
            <a:extLst>
              <a:ext uri="{FF2B5EF4-FFF2-40B4-BE49-F238E27FC236}">
                <a16:creationId xmlns:a16="http://schemas.microsoft.com/office/drawing/2014/main" id="{366B556E-ABE3-4FBD-BC16-3C424A50940A}"/>
              </a:ext>
            </a:extLst>
          </p:cNvPr>
          <p:cNvSpPr txBox="1"/>
          <p:nvPr/>
        </p:nvSpPr>
        <p:spPr>
          <a:xfrm>
            <a:off x="2182334" y="4704924"/>
            <a:ext cx="7519876" cy="861774"/>
          </a:xfrm>
          <a:prstGeom prst="rect">
            <a:avLst/>
          </a:prstGeom>
          <a:noFill/>
        </p:spPr>
        <p:txBody>
          <a:bodyPr wrap="square">
            <a:spAutoFit/>
          </a:bodyPr>
          <a:lstStyle/>
          <a:p>
            <a:pPr marL="342900" lvl="1" indent="-342900">
              <a:buClr>
                <a:schemeClr val="hlink"/>
              </a:buClr>
              <a:buFont typeface="Wingdings" panose="05000000000000000000" pitchFamily="2" charset="2"/>
              <a:buChar char="Ø"/>
            </a:pP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Cần</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vận</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hành</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như</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thế</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nào</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để</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hiệu</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suất</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tìm</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ra </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lỗi</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cao</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nhất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chí</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phí</a:t>
            </a:r>
            <a:r>
              <a:rPr lang="en-US" sz="2500"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thời</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gian</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công</a:t>
            </a:r>
            <a:r>
              <a:rPr lang="en-US" sz="25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sức</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ít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5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nhất</a:t>
            </a:r>
            <a:r>
              <a:rPr lang="en-US" sz="25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
        <p:nvSpPr>
          <p:cNvPr id="13" name="Footer Placeholder 3">
            <a:extLst>
              <a:ext uri="{FF2B5EF4-FFF2-40B4-BE49-F238E27FC236}">
                <a16:creationId xmlns:a16="http://schemas.microsoft.com/office/drawing/2014/main" id="{D196FE6F-CC17-462E-8849-BC0781060AA8}"/>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8</a:t>
            </a: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9069127"/>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inVertic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barn(inVertical)">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1000" fill="hold"/>
                                        <p:tgtEl>
                                          <p:spTgt spid="9"/>
                                        </p:tgtEl>
                                        <p:attrNameLst>
                                          <p:attrName>ppt_w</p:attrName>
                                        </p:attrNameLst>
                                      </p:cBhvr>
                                      <p:tavLst>
                                        <p:tav tm="0">
                                          <p:val>
                                            <p:fltVal val="0"/>
                                          </p:val>
                                        </p:tav>
                                        <p:tav tm="100000">
                                          <p:val>
                                            <p:strVal val="#ppt_w"/>
                                          </p:val>
                                        </p:tav>
                                      </p:tavLst>
                                    </p:anim>
                                    <p:anim calcmode="lin" valueType="num">
                                      <p:cBhvr>
                                        <p:cTn id="18" dur="1000" fill="hold"/>
                                        <p:tgtEl>
                                          <p:spTgt spid="9"/>
                                        </p:tgtEl>
                                        <p:attrNameLst>
                                          <p:attrName>ppt_h</p:attrName>
                                        </p:attrNameLst>
                                      </p:cBhvr>
                                      <p:tavLst>
                                        <p:tav tm="0">
                                          <p:val>
                                            <p:fltVal val="0"/>
                                          </p:val>
                                        </p:tav>
                                        <p:tav tm="100000">
                                          <p:val>
                                            <p:strVal val="#ppt_h"/>
                                          </p:val>
                                        </p:tav>
                                      </p:tavLst>
                                    </p:anim>
                                    <p:anim calcmode="lin" valueType="num">
                                      <p:cBhvr>
                                        <p:cTn id="19" dur="1000" fill="hold"/>
                                        <p:tgtEl>
                                          <p:spTgt spid="9"/>
                                        </p:tgtEl>
                                        <p:attrNameLst>
                                          <p:attrName>style.rotation</p:attrName>
                                        </p:attrNameLst>
                                      </p:cBhvr>
                                      <p:tavLst>
                                        <p:tav tm="0">
                                          <p:val>
                                            <p:fltVal val="90"/>
                                          </p:val>
                                        </p:tav>
                                        <p:tav tm="100000">
                                          <p:val>
                                            <p:fltVal val="0"/>
                                          </p:val>
                                        </p:tav>
                                      </p:tavLst>
                                    </p:anim>
                                    <p:animEffect transition="in" filter="fade">
                                      <p:cBhvr>
                                        <p:cTn id="20" dur="1000"/>
                                        <p:tgtEl>
                                          <p:spTgt spid="9"/>
                                        </p:tgtEl>
                                      </p:cBhvr>
                                    </p:animEffect>
                                  </p:childTnLst>
                                </p:cTn>
                              </p:par>
                              <p:par>
                                <p:cTn id="21" presetID="3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1000" fill="hold"/>
                                        <p:tgtEl>
                                          <p:spTgt spid="10"/>
                                        </p:tgtEl>
                                        <p:attrNameLst>
                                          <p:attrName>ppt_w</p:attrName>
                                        </p:attrNameLst>
                                      </p:cBhvr>
                                      <p:tavLst>
                                        <p:tav tm="0">
                                          <p:val>
                                            <p:fltVal val="0"/>
                                          </p:val>
                                        </p:tav>
                                        <p:tav tm="100000">
                                          <p:val>
                                            <p:strVal val="#ppt_w"/>
                                          </p:val>
                                        </p:tav>
                                      </p:tavLst>
                                    </p:anim>
                                    <p:anim calcmode="lin" valueType="num">
                                      <p:cBhvr>
                                        <p:cTn id="24" dur="1000" fill="hold"/>
                                        <p:tgtEl>
                                          <p:spTgt spid="10"/>
                                        </p:tgtEl>
                                        <p:attrNameLst>
                                          <p:attrName>ppt_h</p:attrName>
                                        </p:attrNameLst>
                                      </p:cBhvr>
                                      <p:tavLst>
                                        <p:tav tm="0">
                                          <p:val>
                                            <p:fltVal val="0"/>
                                          </p:val>
                                        </p:tav>
                                        <p:tav tm="100000">
                                          <p:val>
                                            <p:strVal val="#ppt_h"/>
                                          </p:val>
                                        </p:tav>
                                      </p:tavLst>
                                    </p:anim>
                                    <p:anim calcmode="lin" valueType="num">
                                      <p:cBhvr>
                                        <p:cTn id="25" dur="1000" fill="hold"/>
                                        <p:tgtEl>
                                          <p:spTgt spid="10"/>
                                        </p:tgtEl>
                                        <p:attrNameLst>
                                          <p:attrName>style.rotation</p:attrName>
                                        </p:attrNameLst>
                                      </p:cBhvr>
                                      <p:tavLst>
                                        <p:tav tm="0">
                                          <p:val>
                                            <p:fltVal val="90"/>
                                          </p:val>
                                        </p:tav>
                                        <p:tav tm="100000">
                                          <p:val>
                                            <p:fltVal val="0"/>
                                          </p:val>
                                        </p:tav>
                                      </p:tavLst>
                                    </p:anim>
                                    <p:animEffect transition="in" filter="fade">
                                      <p:cBhvr>
                                        <p:cTn id="26" dur="10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1000" fill="hold"/>
                                        <p:tgtEl>
                                          <p:spTgt spid="11"/>
                                        </p:tgtEl>
                                        <p:attrNameLst>
                                          <p:attrName>ppt_w</p:attrName>
                                        </p:attrNameLst>
                                      </p:cBhvr>
                                      <p:tavLst>
                                        <p:tav tm="0">
                                          <p:val>
                                            <p:fltVal val="0"/>
                                          </p:val>
                                        </p:tav>
                                        <p:tav tm="100000">
                                          <p:val>
                                            <p:strVal val="#ppt_w"/>
                                          </p:val>
                                        </p:tav>
                                      </p:tavLst>
                                    </p:anim>
                                    <p:anim calcmode="lin" valueType="num">
                                      <p:cBhvr>
                                        <p:cTn id="32" dur="1000" fill="hold"/>
                                        <p:tgtEl>
                                          <p:spTgt spid="11"/>
                                        </p:tgtEl>
                                        <p:attrNameLst>
                                          <p:attrName>ppt_h</p:attrName>
                                        </p:attrNameLst>
                                      </p:cBhvr>
                                      <p:tavLst>
                                        <p:tav tm="0">
                                          <p:val>
                                            <p:fltVal val="0"/>
                                          </p:val>
                                        </p:tav>
                                        <p:tav tm="100000">
                                          <p:val>
                                            <p:strVal val="#ppt_h"/>
                                          </p:val>
                                        </p:tav>
                                      </p:tavLst>
                                    </p:anim>
                                    <p:anim calcmode="lin" valueType="num">
                                      <p:cBhvr>
                                        <p:cTn id="33" dur="1000" fill="hold"/>
                                        <p:tgtEl>
                                          <p:spTgt spid="11"/>
                                        </p:tgtEl>
                                        <p:attrNameLst>
                                          <p:attrName>style.rotation</p:attrName>
                                        </p:attrNameLst>
                                      </p:cBhvr>
                                      <p:tavLst>
                                        <p:tav tm="0">
                                          <p:val>
                                            <p:fltVal val="90"/>
                                          </p:val>
                                        </p:tav>
                                        <p:tav tm="100000">
                                          <p:val>
                                            <p:fltVal val="0"/>
                                          </p:val>
                                        </p:tav>
                                      </p:tavLst>
                                    </p:anim>
                                    <p:animEffect transition="in" filter="fade">
                                      <p:cBhvr>
                                        <p:cTn id="34" dur="1000"/>
                                        <p:tgtEl>
                                          <p:spTgt spid="11"/>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p:cTn id="37" dur="1000" fill="hold"/>
                                        <p:tgtEl>
                                          <p:spTgt spid="12"/>
                                        </p:tgtEl>
                                        <p:attrNameLst>
                                          <p:attrName>ppt_w</p:attrName>
                                        </p:attrNameLst>
                                      </p:cBhvr>
                                      <p:tavLst>
                                        <p:tav tm="0">
                                          <p:val>
                                            <p:fltVal val="0"/>
                                          </p:val>
                                        </p:tav>
                                        <p:tav tm="100000">
                                          <p:val>
                                            <p:strVal val="#ppt_w"/>
                                          </p:val>
                                        </p:tav>
                                      </p:tavLst>
                                    </p:anim>
                                    <p:anim calcmode="lin" valueType="num">
                                      <p:cBhvr>
                                        <p:cTn id="38" dur="1000" fill="hold"/>
                                        <p:tgtEl>
                                          <p:spTgt spid="12"/>
                                        </p:tgtEl>
                                        <p:attrNameLst>
                                          <p:attrName>ppt_h</p:attrName>
                                        </p:attrNameLst>
                                      </p:cBhvr>
                                      <p:tavLst>
                                        <p:tav tm="0">
                                          <p:val>
                                            <p:fltVal val="0"/>
                                          </p:val>
                                        </p:tav>
                                        <p:tav tm="100000">
                                          <p:val>
                                            <p:strVal val="#ppt_h"/>
                                          </p:val>
                                        </p:tav>
                                      </p:tavLst>
                                    </p:anim>
                                    <p:anim calcmode="lin" valueType="num">
                                      <p:cBhvr>
                                        <p:cTn id="39" dur="1000" fill="hold"/>
                                        <p:tgtEl>
                                          <p:spTgt spid="12"/>
                                        </p:tgtEl>
                                        <p:attrNameLst>
                                          <p:attrName>style.rotation</p:attrName>
                                        </p:attrNameLst>
                                      </p:cBhvr>
                                      <p:tavLst>
                                        <p:tav tm="0">
                                          <p:val>
                                            <p:fltVal val="90"/>
                                          </p:val>
                                        </p:tav>
                                        <p:tav tm="100000">
                                          <p:val>
                                            <p:fltVal val="0"/>
                                          </p:val>
                                        </p:tav>
                                      </p:tavLst>
                                    </p:anim>
                                    <p:animEffect transition="in" filter="fade">
                                      <p:cBhvr>
                                        <p:cTn id="40" dur="1000"/>
                                        <p:tgtEl>
                                          <p:spTgt spid="12"/>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AA22DE-AEF2-43CF-93BF-C76877428FF8}"/>
              </a:ext>
            </a:extLst>
          </p:cNvPr>
          <p:cNvSpPr>
            <a:spLocks noGrp="1"/>
          </p:cNvSpPr>
          <p:nvPr>
            <p:ph type="sldNum" sz="quarter" idx="12"/>
          </p:nvPr>
        </p:nvSpPr>
        <p:spPr/>
        <p:txBody>
          <a:bodyPr/>
          <a:lstStyle/>
          <a:p>
            <a:fld id="{517C0F9B-5735-4588-A61C-F4A5AF91C2CB}" type="slidenum">
              <a:rPr lang="en-US" smtClean="0">
                <a:solidFill>
                  <a:srgbClr val="335338"/>
                </a:solidFill>
                <a:latin typeface="Times New Roman" panose="02020603050405020304" pitchFamily="18" charset="0"/>
                <a:cs typeface="Times New Roman" panose="02020603050405020304" pitchFamily="18" charset="0"/>
              </a:rPr>
              <a:pPr/>
              <a:t>9</a:t>
            </a:fld>
            <a:endParaRPr lang="en-US">
              <a:solidFill>
                <a:srgbClr val="335338"/>
              </a:solidFill>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DC65CE5-68E2-4620-8C51-C47B2202828C}"/>
              </a:ext>
            </a:extLst>
          </p:cNvPr>
          <p:cNvSpPr txBox="1">
            <a:spLocks/>
          </p:cNvSpPr>
          <p:nvPr/>
        </p:nvSpPr>
        <p:spPr>
          <a:xfrm>
            <a:off x="870098" y="19271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I. TỔNG QUAN VỀ KTPM</a:t>
            </a:r>
          </a:p>
        </p:txBody>
      </p:sp>
      <p:sp>
        <p:nvSpPr>
          <p:cNvPr id="6" name="Title 1">
            <a:extLst>
              <a:ext uri="{FF2B5EF4-FFF2-40B4-BE49-F238E27FC236}">
                <a16:creationId xmlns:a16="http://schemas.microsoft.com/office/drawing/2014/main" id="{5B5F6F3E-9F96-4F08-AEF8-9800DE009878}"/>
              </a:ext>
            </a:extLst>
          </p:cNvPr>
          <p:cNvSpPr txBox="1">
            <a:spLocks/>
          </p:cNvSpPr>
          <p:nvPr/>
        </p:nvSpPr>
        <p:spPr>
          <a:xfrm>
            <a:off x="870098" y="1131921"/>
            <a:ext cx="5594498" cy="635571"/>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2. </a:t>
            </a:r>
            <a:r>
              <a:rPr lang="en-US" sz="3000" b="1" dirty="0" err="1">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Lý</a:t>
            </a:r>
            <a:r>
              <a:rPr lang="en-US" sz="3000" b="1" dirty="0">
                <a:solidFill>
                  <a:schemeClr val="accent4"/>
                </a:solidFill>
                <a:latin typeface="Times New Roman" panose="02020603050405020304" pitchFamily="18" charset="0"/>
                <a:ea typeface="Tahoma" panose="020B0604030504040204" pitchFamily="34" charset="0"/>
                <a:cs typeface="Times New Roman" panose="02020603050405020304" pitchFamily="18" charset="0"/>
              </a:rPr>
              <a:t> do</a:t>
            </a:r>
          </a:p>
        </p:txBody>
      </p:sp>
      <p:sp>
        <p:nvSpPr>
          <p:cNvPr id="3" name="TextBox 2">
            <a:extLst>
              <a:ext uri="{FF2B5EF4-FFF2-40B4-BE49-F238E27FC236}">
                <a16:creationId xmlns:a16="http://schemas.microsoft.com/office/drawing/2014/main" id="{481AA6C1-6926-4411-AB68-B2ABA7DA1D41}"/>
              </a:ext>
            </a:extLst>
          </p:cNvPr>
          <p:cNvSpPr txBox="1"/>
          <p:nvPr/>
        </p:nvSpPr>
        <p:spPr>
          <a:xfrm>
            <a:off x="630621" y="1896707"/>
            <a:ext cx="11114689" cy="3892861"/>
          </a:xfrm>
          <a:prstGeom prst="rect">
            <a:avLst/>
          </a:prstGeom>
          <a:noFill/>
        </p:spPr>
        <p:txBody>
          <a:bodyPr wrap="square" rtlCol="0">
            <a:spAutoFit/>
          </a:bodyPr>
          <a:lstStyle/>
          <a:p>
            <a:pPr marL="342900" indent="-342900">
              <a:lnSpc>
                <a:spcPct val="150000"/>
              </a:lnSpc>
              <a:buFont typeface="Wingdings" panose="05000000000000000000" pitchFamily="2" charset="2"/>
              <a:buChar char="v"/>
            </a:pP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Muốn</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nhìn</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thấy</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phần</a:t>
            </a:r>
            <a:r>
              <a:rPr lang="en-US" sz="2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mềm</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như</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một</a:t>
            </a:r>
            <a:r>
              <a:rPr lang="en-US" sz="28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phần</a:t>
            </a:r>
            <a:r>
              <a:rPr lang="en-US" sz="28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tử</a:t>
            </a:r>
            <a:r>
              <a:rPr lang="en-US" sz="28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80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của</a:t>
            </a:r>
            <a:r>
              <a:rPr lang="en-US" sz="280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hệ thống hoạt động (</a:t>
            </a:r>
            <a:r>
              <a:rPr lang="en-US" sz="28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Xem</a:t>
            </a:r>
            <a:r>
              <a:rPr lang="en-US" sz="28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sản</a:t>
            </a:r>
            <a:r>
              <a:rPr lang="en-US" sz="28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phẩm</a:t>
            </a:r>
            <a:r>
              <a:rPr lang="en-US" sz="28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342900" indent="-342900">
              <a:lnSpc>
                <a:spcPct val="150000"/>
              </a:lnSpc>
              <a:buFont typeface="Wingdings" panose="05000000000000000000" pitchFamily="2" charset="2"/>
              <a:buChar char="v"/>
            </a:pP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Có</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kế</a:t>
            </a:r>
            <a:r>
              <a:rPr lang="en-US" sz="280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smtClean="0">
                <a:solidFill>
                  <a:schemeClr val="bg1"/>
                </a:solidFill>
                <a:latin typeface="Times New Roman" panose="02020603050405020304" pitchFamily="18" charset="0"/>
                <a:ea typeface="Tahoma" panose="020B0604030504040204" pitchFamily="34" charset="0"/>
                <a:cs typeface="Times New Roman" panose="02020603050405020304" pitchFamily="18" charset="0"/>
              </a:rPr>
              <a:t>hoạch </a:t>
            </a:r>
            <a:r>
              <a:rPr lang="en-US" sz="28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nâng</a:t>
            </a:r>
            <a:r>
              <a:rPr lang="en-US" sz="28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cao</a:t>
            </a:r>
            <a:r>
              <a:rPr lang="en-US" sz="28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chất</a:t>
            </a:r>
            <a:r>
              <a:rPr lang="en-US" sz="2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lượng</a:t>
            </a:r>
            <a:r>
              <a:rPr lang="en-US" sz="2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cho</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suốt</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quá</a:t>
            </a:r>
            <a:r>
              <a:rPr lang="en-US" sz="2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trình</a:t>
            </a:r>
            <a:r>
              <a:rPr lang="en-US" sz="2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phát</a:t>
            </a:r>
            <a:r>
              <a:rPr lang="en-US" sz="2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triển</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8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Giải</a:t>
            </a:r>
            <a:r>
              <a:rPr lang="en-US" sz="28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pháp</a:t>
            </a:r>
            <a:r>
              <a:rPr lang="en-US" sz="28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a:p>
            <a:pPr marL="342900" indent="-342900">
              <a:lnSpc>
                <a:spcPct val="150000"/>
              </a:lnSpc>
              <a:buFont typeface="Wingdings" panose="05000000000000000000" pitchFamily="2" charset="2"/>
              <a:buChar char="v"/>
            </a:pP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Hạn</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chế</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chi </a:t>
            </a:r>
            <a:r>
              <a:rPr lang="en-US" sz="28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phí</a:t>
            </a:r>
            <a:r>
              <a:rPr lang="en-US" sz="28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phải</a:t>
            </a:r>
            <a:r>
              <a:rPr lang="en-US" sz="28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800" b="1" dirty="0" err="1">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trả</a:t>
            </a:r>
            <a:r>
              <a:rPr lang="en-US" sz="2800" b="1" dirty="0">
                <a:solidFill>
                  <a:schemeClr val="accent2">
                    <a:lumMod val="60000"/>
                    <a:lumOff val="40000"/>
                  </a:schemeClr>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cho</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các</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thất</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bại</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do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lỗi</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gây</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ra</a:t>
            </a:r>
            <a:r>
              <a:rPr lang="en-US" sz="2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sau</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này</a:t>
            </a:r>
            <a:r>
              <a:rPr lang="en-US" sz="28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r>
              <a:rPr lang="en-US" sz="28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Hiệu</a:t>
            </a:r>
            <a:r>
              <a:rPr lang="en-US" sz="28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2800" i="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quả</a:t>
            </a:r>
            <a:r>
              <a:rPr lang="en-US" sz="2800" i="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
        <p:nvSpPr>
          <p:cNvPr id="7" name="Footer Placeholder 3">
            <a:extLst>
              <a:ext uri="{FF2B5EF4-FFF2-40B4-BE49-F238E27FC236}">
                <a16:creationId xmlns:a16="http://schemas.microsoft.com/office/drawing/2014/main" id="{158E87E8-495B-444B-B380-84ECFAB37052}"/>
              </a:ext>
            </a:extLst>
          </p:cNvPr>
          <p:cNvSpPr>
            <a:spLocks noGrp="1"/>
          </p:cNvSpPr>
          <p:nvPr>
            <p:ph type="ftr" sz="quarter" idx="11"/>
          </p:nvPr>
        </p:nvSpPr>
        <p:spPr>
          <a:xfrm>
            <a:off x="10820400" y="6227135"/>
            <a:ext cx="1371600" cy="365125"/>
          </a:xfrm>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smtClean="0">
                <a:solidFill>
                  <a:prstClr val="white"/>
                </a:solidFill>
                <a:latin typeface="Times New Roman" panose="02020603050405020304" pitchFamily="18" charset="0"/>
                <a:cs typeface="Times New Roman" panose="02020603050405020304" pitchFamily="18" charset="0"/>
              </a:rPr>
              <a:t>9</a:t>
            </a:r>
            <a:r>
              <a:rPr kumimoji="0" lang="en-US" sz="1600" b="1" i="0" u="none" strike="noStrike" kern="1200" cap="none" spc="0" normalizeH="0" baseline="0" noProof="0" smtClean="0">
                <a:ln>
                  <a:noFill/>
                </a:ln>
                <a:solidFill>
                  <a:prstClr val="white"/>
                </a:solidFill>
                <a:effectLst/>
                <a:uLnTx/>
                <a:uFillTx/>
                <a:latin typeface="Times New Roman" panose="02020603050405020304" pitchFamily="18" charset="0"/>
                <a:cs typeface="Times New Roman" panose="02020603050405020304" pitchFamily="18" charset="0"/>
              </a:rPr>
              <a:t>/30</a:t>
            </a:r>
            <a:endParaRPr kumimoji="0" lang="en-US" sz="1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7613760"/>
      </p:ext>
    </p:extLst>
  </p:cSld>
  <p:clrMapOvr>
    <a:masterClrMapping/>
  </p:clrMapOvr>
  <p:transition spd="med">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down)">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Custom 1">
      <a:dk1>
        <a:sysClr val="windowText" lastClr="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sampl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10.png"/></Relationships>
</file>

<file path=ppt/webextensions/webextension1.xml><?xml version="1.0" encoding="utf-8"?>
<we:webextension xmlns:we="http://schemas.microsoft.com/office/webextensions/webextension/2010/11" id="{CDA420B1-0AF0-4D14-9404-6610BB335CD9}">
  <we:reference id="wa200001661" version="2.1.0.2" store="en-US" storeType="OMEX"/>
  <we:alternateReferences>
    <we:reference id="WA200001661" version="2.1.0.2" store="WA200001661" storeType="OMEX"/>
  </we:alternateReferences>
  <we:properties>
    <we:property name="time" value="300"/>
    <we:property name="type" value="&quot;Starting in&quot;"/>
    <we:property name="showcontrols" value="false"/>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2016</TotalTime>
  <Words>2130</Words>
  <Application>Microsoft Office PowerPoint</Application>
  <PresentationFormat>Widescreen</PresentationFormat>
  <Paragraphs>289</Paragraphs>
  <Slides>30</Slides>
  <Notes>6</Notes>
  <HiddenSlides>0</HiddenSlides>
  <MMClips>2</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30</vt:i4>
      </vt:variant>
    </vt:vector>
  </HeadingPairs>
  <TitlesOfParts>
    <vt:vector size="40" baseType="lpstr">
      <vt:lpstr>Yu Gothic UI Semilight</vt:lpstr>
      <vt:lpstr>Arial</vt:lpstr>
      <vt:lpstr>Calibri</vt:lpstr>
      <vt:lpstr>Calibri Light</vt:lpstr>
      <vt:lpstr>Cambria Math</vt:lpstr>
      <vt:lpstr>Tahoma</vt:lpstr>
      <vt:lpstr>Times New Roman</vt:lpstr>
      <vt:lpstr>Wingdings</vt:lpstr>
      <vt:lpstr>Damask</vt:lpstr>
      <vt:lpstr>sample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Nguyễn Ninh</dc:creator>
  <cp:lastModifiedBy>Dell</cp:lastModifiedBy>
  <cp:revision>91</cp:revision>
  <dcterms:created xsi:type="dcterms:W3CDTF">2021-07-17T14:06:28Z</dcterms:created>
  <dcterms:modified xsi:type="dcterms:W3CDTF">2021-11-02T10:23:26Z</dcterms:modified>
</cp:coreProperties>
</file>